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19"/>
  </p:notesMasterIdLst>
  <p:sldIdLst>
    <p:sldId id="256" r:id="rId5"/>
    <p:sldId id="308" r:id="rId6"/>
    <p:sldId id="295" r:id="rId7"/>
    <p:sldId id="315" r:id="rId8"/>
    <p:sldId id="316" r:id="rId9"/>
    <p:sldId id="328" r:id="rId10"/>
    <p:sldId id="268" r:id="rId11"/>
    <p:sldId id="358" r:id="rId12"/>
    <p:sldId id="259" r:id="rId13"/>
    <p:sldId id="272" r:id="rId14"/>
    <p:sldId id="269" r:id="rId15"/>
    <p:sldId id="273" r:id="rId16"/>
    <p:sldId id="277" r:id="rId17"/>
    <p:sldId id="312" r:id="rId18"/>
  </p:sldIdLst>
  <p:sldSz cx="17340263" cy="9753600"/>
  <p:notesSz cx="6858000" cy="9144000"/>
  <p:defaultTextStyle>
    <a:defPPr>
      <a:defRPr lang="en-US"/>
    </a:defPPr>
    <a:lvl1pPr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1pPr>
    <a:lvl2pPr marL="4572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2pPr>
    <a:lvl3pPr marL="9144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3pPr>
    <a:lvl4pPr marL="13716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4pPr>
    <a:lvl5pPr marL="1828800" algn="l" rtl="0" fontAlgn="base">
      <a:spcBef>
        <a:spcPct val="0"/>
      </a:spcBef>
      <a:spcAft>
        <a:spcPct val="0"/>
      </a:spcAft>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5pPr>
    <a:lvl6pPr marL="22860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6pPr>
    <a:lvl7pPr marL="27432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7pPr>
    <a:lvl8pPr marL="32004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8pPr>
    <a:lvl9pPr marL="3657600" algn="l" defTabSz="914400" rtl="0" eaLnBrk="1" latinLnBrk="0" hangingPunct="1">
      <a:defRPr sz="2000" kern="1200">
        <a:solidFill>
          <a:srgbClr val="636363"/>
        </a:solidFill>
        <a:latin typeface="Arial" panose="020B0604020202020204" pitchFamily="34" charset="0"/>
        <a:ea typeface="ヒラギノ角ゴ ProN W3" panose="020B0300000000000000"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C0835-01C8-48B2-A2CF-EC1752A5E3AD}" v="7" dt="2024-08-05T08:50:42.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45" d="100"/>
          <a:sy n="45" d="100"/>
        </p:scale>
        <p:origin x="870" y="66"/>
      </p:cViewPr>
      <p:guideLst>
        <p:guide orient="horz" pos="3072"/>
        <p:guide pos="54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n, Dan (LBB)" userId="90e375bd-9dc5-4dab-b93c-fb97717429a6" providerId="ADAL" clId="{7C4C0835-01C8-48B2-A2CF-EC1752A5E3AD}"/>
    <pc:docChg chg="modSld">
      <pc:chgData name="Keen, Dan (LBB)" userId="90e375bd-9dc5-4dab-b93c-fb97717429a6" providerId="ADAL" clId="{7C4C0835-01C8-48B2-A2CF-EC1752A5E3AD}" dt="2024-08-05T09:17:35.587" v="15" actId="20577"/>
      <pc:docMkLst>
        <pc:docMk/>
      </pc:docMkLst>
      <pc:sldChg chg="modSp mod">
        <pc:chgData name="Keen, Dan (LBB)" userId="90e375bd-9dc5-4dab-b93c-fb97717429a6" providerId="ADAL" clId="{7C4C0835-01C8-48B2-A2CF-EC1752A5E3AD}" dt="2024-08-05T09:17:35.587" v="15" actId="20577"/>
        <pc:sldMkLst>
          <pc:docMk/>
          <pc:sldMk cId="4217916252" sldId="316"/>
        </pc:sldMkLst>
        <pc:graphicFrameChg chg="mod modGraphic">
          <ac:chgData name="Keen, Dan (LBB)" userId="90e375bd-9dc5-4dab-b93c-fb97717429a6" providerId="ADAL" clId="{7C4C0835-01C8-48B2-A2CF-EC1752A5E3AD}" dt="2024-08-05T09:17:35.587" v="15" actId="20577"/>
          <ac:graphicFrameMkLst>
            <pc:docMk/>
            <pc:sldMk cId="4217916252" sldId="316"/>
            <ac:graphicFrameMk id="5" creationId="{37278BE6-4294-F026-4651-4E75CF596840}"/>
          </ac:graphicFrameMkLst>
        </pc:graphicFrameChg>
      </pc:sldChg>
    </pc:docChg>
  </pc:docChgLst>
  <pc:docChgLst>
    <pc:chgData name="Keen, Dan (LBB)" userId="90e375bd-9dc5-4dab-b93c-fb97717429a6" providerId="ADAL" clId="{45D808CF-E4EF-4F15-9137-3BCD96696AAF}"/>
    <pc:docChg chg="modSld">
      <pc:chgData name="Keen, Dan (LBB)" userId="90e375bd-9dc5-4dab-b93c-fb97717429a6" providerId="ADAL" clId="{45D808CF-E4EF-4F15-9137-3BCD96696AAF}" dt="2024-08-02T08:17:26.292" v="70" actId="20577"/>
      <pc:docMkLst>
        <pc:docMk/>
      </pc:docMkLst>
      <pc:sldChg chg="modSp mod">
        <pc:chgData name="Keen, Dan (LBB)" userId="90e375bd-9dc5-4dab-b93c-fb97717429a6" providerId="ADAL" clId="{45D808CF-E4EF-4F15-9137-3BCD96696AAF}" dt="2024-08-02T08:17:26.292" v="70" actId="20577"/>
        <pc:sldMkLst>
          <pc:docMk/>
          <pc:sldMk cId="4217916252" sldId="316"/>
        </pc:sldMkLst>
        <pc:spChg chg="mod">
          <ac:chgData name="Keen, Dan (LBB)" userId="90e375bd-9dc5-4dab-b93c-fb97717429a6" providerId="ADAL" clId="{45D808CF-E4EF-4F15-9137-3BCD96696AAF}" dt="2024-08-02T08:16:08.019" v="19" actId="20577"/>
          <ac:spMkLst>
            <pc:docMk/>
            <pc:sldMk cId="4217916252" sldId="316"/>
            <ac:spMk id="8" creationId="{B13718E4-38EA-2443-969C-E1BB4E15D4D9}"/>
          </ac:spMkLst>
        </pc:spChg>
        <pc:graphicFrameChg chg="mod modGraphic">
          <ac:chgData name="Keen, Dan (LBB)" userId="90e375bd-9dc5-4dab-b93c-fb97717429a6" providerId="ADAL" clId="{45D808CF-E4EF-4F15-9137-3BCD96696AAF}" dt="2024-08-02T08:17:26.292" v="70" actId="20577"/>
          <ac:graphicFrameMkLst>
            <pc:docMk/>
            <pc:sldMk cId="4217916252" sldId="316"/>
            <ac:graphicFrameMk id="5" creationId="{37278BE6-4294-F026-4651-4E75CF59684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4D02E-4139-469F-B3A6-E6DE0FD6D603}" type="datetimeFigureOut">
              <a:rPr lang="en-GB" smtClean="0"/>
              <a:t>05/08/2024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1E927-C360-450E-8BB8-6E8692E584E6}" type="slidenum">
              <a:rPr lang="en-GB" smtClean="0"/>
              <a:t>‹#›</a:t>
            </a:fld>
            <a:endParaRPr lang="en-GB"/>
          </a:p>
        </p:txBody>
      </p:sp>
    </p:spTree>
    <p:extLst>
      <p:ext uri="{BB962C8B-B14F-4D97-AF65-F5344CB8AC3E}">
        <p14:creationId xmlns:p14="http://schemas.microsoft.com/office/powerpoint/2010/main" val="348878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347D8-9C47-744F-B84E-93BBB336345B}" type="slidenum">
              <a:rPr lang="en-US" smtClean="0"/>
              <a:t>1</a:t>
            </a:fld>
            <a:endParaRPr lang="en-US"/>
          </a:p>
        </p:txBody>
      </p:sp>
    </p:spTree>
    <p:extLst>
      <p:ext uri="{BB962C8B-B14F-4D97-AF65-F5344CB8AC3E}">
        <p14:creationId xmlns:p14="http://schemas.microsoft.com/office/powerpoint/2010/main" val="3303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347D8-9C47-744F-B84E-93BBB336345B}" type="slidenum">
              <a:rPr lang="en-US" smtClean="0"/>
              <a:t>3</a:t>
            </a:fld>
            <a:endParaRPr lang="en-US"/>
          </a:p>
        </p:txBody>
      </p:sp>
    </p:spTree>
    <p:extLst>
      <p:ext uri="{BB962C8B-B14F-4D97-AF65-F5344CB8AC3E}">
        <p14:creationId xmlns:p14="http://schemas.microsoft.com/office/powerpoint/2010/main" val="6264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8</a:t>
            </a:fld>
            <a:endParaRPr lang="en-GB"/>
          </a:p>
        </p:txBody>
      </p:sp>
    </p:spTree>
    <p:extLst>
      <p:ext uri="{BB962C8B-B14F-4D97-AF65-F5344CB8AC3E}">
        <p14:creationId xmlns:p14="http://schemas.microsoft.com/office/powerpoint/2010/main" val="28614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9</a:t>
            </a:fld>
            <a:endParaRPr lang="en-GB"/>
          </a:p>
        </p:txBody>
      </p:sp>
    </p:spTree>
    <p:extLst>
      <p:ext uri="{BB962C8B-B14F-4D97-AF65-F5344CB8AC3E}">
        <p14:creationId xmlns:p14="http://schemas.microsoft.com/office/powerpoint/2010/main" val="419462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10</a:t>
            </a:fld>
            <a:endParaRPr lang="en-GB"/>
          </a:p>
        </p:txBody>
      </p:sp>
    </p:spTree>
    <p:extLst>
      <p:ext uri="{BB962C8B-B14F-4D97-AF65-F5344CB8AC3E}">
        <p14:creationId xmlns:p14="http://schemas.microsoft.com/office/powerpoint/2010/main" val="9445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11</a:t>
            </a:fld>
            <a:endParaRPr lang="en-GB"/>
          </a:p>
        </p:txBody>
      </p:sp>
    </p:spTree>
    <p:extLst>
      <p:ext uri="{BB962C8B-B14F-4D97-AF65-F5344CB8AC3E}">
        <p14:creationId xmlns:p14="http://schemas.microsoft.com/office/powerpoint/2010/main" val="6712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12</a:t>
            </a:fld>
            <a:endParaRPr lang="en-GB"/>
          </a:p>
        </p:txBody>
      </p:sp>
    </p:spTree>
    <p:extLst>
      <p:ext uri="{BB962C8B-B14F-4D97-AF65-F5344CB8AC3E}">
        <p14:creationId xmlns:p14="http://schemas.microsoft.com/office/powerpoint/2010/main" val="402048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51E927-C360-450E-8BB8-6E8692E584E6}" type="slidenum">
              <a:rPr lang="en-GB" smtClean="0"/>
              <a:t>13</a:t>
            </a:fld>
            <a:endParaRPr lang="en-GB"/>
          </a:p>
        </p:txBody>
      </p:sp>
    </p:spTree>
    <p:extLst>
      <p:ext uri="{BB962C8B-B14F-4D97-AF65-F5344CB8AC3E}">
        <p14:creationId xmlns:p14="http://schemas.microsoft.com/office/powerpoint/2010/main" val="105554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3031" y="484316"/>
            <a:ext cx="15650217" cy="3600399"/>
          </a:xfrm>
        </p:spPr>
        <p:txBody>
          <a:bodyPr/>
          <a:lstStyle>
            <a:lvl1pPr algn="r">
              <a:defRPr/>
            </a:lvl1pPr>
          </a:lstStyle>
          <a:p>
            <a:r>
              <a:rPr lang="en-GB" dirty="0"/>
              <a:t>Click to edit Master title style</a:t>
            </a:r>
            <a:endParaRPr lang="en-US" dirty="0"/>
          </a:p>
        </p:txBody>
      </p:sp>
      <p:sp>
        <p:nvSpPr>
          <p:cNvPr id="3" name="Subtitle 2"/>
          <p:cNvSpPr>
            <a:spLocks noGrp="1"/>
          </p:cNvSpPr>
          <p:nvPr>
            <p:ph type="subTitle" idx="1"/>
          </p:nvPr>
        </p:nvSpPr>
        <p:spPr>
          <a:xfrm>
            <a:off x="893031" y="4228729"/>
            <a:ext cx="15650217" cy="4032448"/>
          </a:xfrm>
        </p:spPr>
        <p:txBody>
          <a:bodyPr/>
          <a:lstStyle>
            <a:lvl1pPr marL="0" indent="0" algn="r">
              <a:buNone/>
              <a:defRPr/>
            </a:lvl1pPr>
            <a:lvl2pPr marL="609630" indent="0" algn="ctr">
              <a:buNone/>
              <a:defRPr/>
            </a:lvl2pPr>
            <a:lvl3pPr marL="1219261" indent="0" algn="ctr">
              <a:buNone/>
              <a:defRPr/>
            </a:lvl3pPr>
            <a:lvl4pPr marL="1828891" indent="0" algn="ctr">
              <a:buNone/>
              <a:defRPr/>
            </a:lvl4pPr>
            <a:lvl5pPr marL="2438522" indent="0" algn="ctr">
              <a:buNone/>
              <a:defRPr/>
            </a:lvl5pPr>
            <a:lvl6pPr marL="3048152" indent="0" algn="ctr">
              <a:buNone/>
              <a:defRPr/>
            </a:lvl6pPr>
            <a:lvl7pPr marL="3657783" indent="0" algn="ctr">
              <a:buNone/>
              <a:defRPr/>
            </a:lvl7pPr>
            <a:lvl8pPr marL="4267413" indent="0" algn="ctr">
              <a:buNone/>
              <a:defRPr/>
            </a:lvl8pPr>
            <a:lvl9pPr marL="4877044"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6297921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9043" y="268291"/>
            <a:ext cx="15458190" cy="1206227"/>
          </a:xfrm>
        </p:spPr>
        <p:txBody>
          <a:bodyPr anchor="ctr"/>
          <a:lstStyle>
            <a:lvl1pPr algn="l">
              <a:defRPr sz="5600"/>
            </a:lvl1pPr>
          </a:lstStyle>
          <a:p>
            <a:r>
              <a:rPr lang="en-GB" dirty="0"/>
              <a:t>Click to edit Master title style</a:t>
            </a:r>
            <a:endParaRPr lang="en-US" dirty="0"/>
          </a:p>
        </p:txBody>
      </p:sp>
      <p:sp>
        <p:nvSpPr>
          <p:cNvPr id="3" name="Content Placeholder 2"/>
          <p:cNvSpPr>
            <a:spLocks noGrp="1"/>
          </p:cNvSpPr>
          <p:nvPr>
            <p:ph idx="1"/>
          </p:nvPr>
        </p:nvSpPr>
        <p:spPr>
          <a:xfrm>
            <a:off x="989043" y="1780456"/>
            <a:ext cx="15458190" cy="6480720"/>
          </a:xfrm>
        </p:spPr>
        <p:txBody>
          <a:bodyPr/>
          <a:lstStyle>
            <a:lvl1pPr marL="609630" indent="-609630" algn="l">
              <a:buClr>
                <a:srgbClr val="00988E"/>
              </a:buClr>
              <a:buFont typeface="Arial"/>
              <a:buChar char="•"/>
              <a:defRPr sz="4000"/>
            </a:lvl1pPr>
            <a:lvl2pPr marL="609630" indent="-609630" algn="l">
              <a:buClr>
                <a:srgbClr val="00988E"/>
              </a:buClr>
              <a:buFont typeface="Arial"/>
              <a:buChar char="•"/>
              <a:defRPr sz="4000"/>
            </a:lvl2pPr>
            <a:lvl3pPr marL="1200060" indent="-609630" algn="l">
              <a:buClr>
                <a:srgbClr val="4D4E53"/>
              </a:buClr>
              <a:buFont typeface="Arial"/>
              <a:buChar char="•"/>
              <a:defRPr sz="3734"/>
            </a:lvl3pPr>
            <a:lvl4pPr marL="1776089" indent="-609630" algn="l">
              <a:buClr>
                <a:srgbClr val="9E9E9E"/>
              </a:buClr>
              <a:buFont typeface="Arial"/>
              <a:buChar char="•"/>
              <a:defRPr sz="3200"/>
            </a:lvl4pPr>
            <a:lvl5pPr marL="2400120" indent="-609630" algn="l">
              <a:buClr>
                <a:srgbClr val="9E9E9E"/>
              </a:buClr>
              <a:buFont typeface="Arial"/>
              <a:buChar char="•"/>
              <a:defRPr sz="2667"/>
            </a:lvl5pPr>
          </a:lstStyle>
          <a:p>
            <a:pPr lvl="0"/>
            <a:r>
              <a:rPr lang="en-GB" dirty="0"/>
              <a:t>Click to edit Master text styles</a:t>
            </a:r>
          </a:p>
          <a:p>
            <a:pPr lvl="2"/>
            <a:r>
              <a:rPr lang="en-GB" dirty="0"/>
              <a:t>Second level</a:t>
            </a:r>
          </a:p>
          <a:p>
            <a:pPr lvl="3"/>
            <a:r>
              <a:rPr lang="en-GB" dirty="0"/>
              <a:t>Third level</a:t>
            </a:r>
          </a:p>
          <a:p>
            <a:pPr lvl="4"/>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58641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9045" y="268288"/>
            <a:ext cx="15554203" cy="1224000"/>
          </a:xfrm>
        </p:spPr>
        <p:txBody>
          <a:bodyPr anchor="ctr"/>
          <a:lstStyle>
            <a:lvl1pPr algn="ctr">
              <a:defRPr sz="5600"/>
            </a:lvl1pPr>
          </a:lstStyle>
          <a:p>
            <a:r>
              <a:rPr lang="en-GB" dirty="0"/>
              <a:t>Click to edit Master title style</a:t>
            </a:r>
            <a:endParaRPr lang="en-US" dirty="0"/>
          </a:p>
        </p:txBody>
      </p:sp>
      <p:sp>
        <p:nvSpPr>
          <p:cNvPr id="3" name="Content Placeholder 2"/>
          <p:cNvSpPr>
            <a:spLocks noGrp="1"/>
          </p:cNvSpPr>
          <p:nvPr>
            <p:ph sz="half" idx="1"/>
          </p:nvPr>
        </p:nvSpPr>
        <p:spPr>
          <a:xfrm>
            <a:off x="989045" y="1780456"/>
            <a:ext cx="7425493" cy="6408712"/>
          </a:xfrm>
        </p:spPr>
        <p:txBody>
          <a:bodyPr/>
          <a:lstStyle>
            <a:lvl1pPr marL="609630" indent="-609630" algn="l">
              <a:buClr>
                <a:srgbClr val="00988E"/>
              </a:buClr>
              <a:buFont typeface="Arial"/>
              <a:buChar char="•"/>
              <a:defRPr sz="3734"/>
            </a:lvl1pPr>
            <a:lvl2pPr marL="457223" indent="-457223" algn="l">
              <a:buClr>
                <a:srgbClr val="4D4E53"/>
              </a:buClr>
              <a:buFont typeface="Arial"/>
              <a:buChar char="•"/>
              <a:defRPr sz="3200"/>
            </a:lvl2pPr>
            <a:lvl3pPr marL="457223" indent="-457223" algn="l">
              <a:buClr>
                <a:srgbClr val="9E9E9E"/>
              </a:buClr>
              <a:buFont typeface="Arial"/>
              <a:buChar char="•"/>
              <a:defRPr sz="2667">
                <a:solidFill>
                  <a:srgbClr val="4D4E53"/>
                </a:solidFill>
              </a:defRPr>
            </a:lvl3pPr>
            <a:lvl4pPr marL="381019" indent="-381019" algn="l">
              <a:buClr>
                <a:srgbClr val="9E9E9E"/>
              </a:buClr>
              <a:buFont typeface="Arial"/>
              <a:buChar char="•"/>
              <a:defRPr sz="2400">
                <a:solidFill>
                  <a:srgbClr val="4D4E53"/>
                </a:solidFill>
              </a:defRPr>
            </a:lvl4pPr>
            <a:lvl5pPr marL="381019" indent="-381019" algn="l">
              <a:buClr>
                <a:srgbClr val="9E9E9E"/>
              </a:buClr>
              <a:buFont typeface="Arial"/>
              <a:buChar char="•"/>
              <a:defRPr sz="2400">
                <a:solidFill>
                  <a:srgbClr val="4D4E53"/>
                </a:solidFill>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9117753" y="1780456"/>
            <a:ext cx="7425493" cy="6408712"/>
          </a:xfrm>
        </p:spPr>
        <p:txBody>
          <a:bodyPr/>
          <a:lstStyle>
            <a:lvl1pPr marL="609630" indent="-609630" algn="l">
              <a:buClr>
                <a:srgbClr val="00988E"/>
              </a:buClr>
              <a:buFont typeface="Arial"/>
              <a:buChar char="•"/>
              <a:defRPr sz="3734"/>
            </a:lvl1pPr>
            <a:lvl2pPr marL="457223" indent="-457223" algn="l">
              <a:buClr>
                <a:srgbClr val="4D4E53"/>
              </a:buClr>
              <a:buFont typeface="Arial"/>
              <a:buChar char="•"/>
              <a:defRPr sz="3200"/>
            </a:lvl2pPr>
            <a:lvl3pPr marL="457223" indent="-457223" algn="l">
              <a:buClr>
                <a:srgbClr val="9E9E9E"/>
              </a:buClr>
              <a:buFont typeface="Arial"/>
              <a:buChar char="•"/>
              <a:defRPr sz="2667"/>
            </a:lvl3pPr>
            <a:lvl4pPr marL="381019" indent="-381019" algn="l">
              <a:buClr>
                <a:srgbClr val="9E9E9E"/>
              </a:buClr>
              <a:buFont typeface="Arial"/>
              <a:buChar char="•"/>
              <a:defRPr sz="2400"/>
            </a:lvl4pPr>
            <a:lvl5pPr marL="381019" indent="-381019" algn="l">
              <a:buClr>
                <a:srgbClr val="9E9E9E"/>
              </a:buClr>
              <a:buFont typeface="Arial"/>
              <a:buChar cha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96329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89045" y="268288"/>
            <a:ext cx="15554203" cy="1224000"/>
          </a:xfrm>
        </p:spPr>
        <p:txBody>
          <a:bodyPr anchor="ctr"/>
          <a:lstStyle>
            <a:lvl1pPr algn="ctr">
              <a:defRPr sz="5600"/>
            </a:lvl1pPr>
          </a:lstStyle>
          <a:p>
            <a:r>
              <a:rPr lang="en-GB" dirty="0"/>
              <a:t>Click to edit Master title style</a:t>
            </a:r>
            <a:endParaRPr lang="en-US" dirty="0"/>
          </a:p>
        </p:txBody>
      </p:sp>
    </p:spTree>
    <p:extLst>
      <p:ext uri="{BB962C8B-B14F-4D97-AF65-F5344CB8AC3E}">
        <p14:creationId xmlns:p14="http://schemas.microsoft.com/office/powerpoint/2010/main" val="3012482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60" y="388941"/>
            <a:ext cx="5704592" cy="1652587"/>
          </a:xfrm>
        </p:spPr>
        <p:txBody>
          <a:bodyPr anchor="ctr"/>
          <a:lstStyle>
            <a:lvl1pPr algn="ctr">
              <a:defRPr sz="4800" b="1"/>
            </a:lvl1pPr>
          </a:lstStyle>
          <a:p>
            <a:r>
              <a:rPr lang="en-GB" dirty="0"/>
              <a:t>Click to edit Master title style</a:t>
            </a:r>
            <a:endParaRPr lang="en-US" dirty="0"/>
          </a:p>
        </p:txBody>
      </p:sp>
      <p:sp>
        <p:nvSpPr>
          <p:cNvPr id="3" name="Content Placeholder 2"/>
          <p:cNvSpPr>
            <a:spLocks noGrp="1"/>
          </p:cNvSpPr>
          <p:nvPr>
            <p:ph idx="1"/>
          </p:nvPr>
        </p:nvSpPr>
        <p:spPr>
          <a:xfrm>
            <a:off x="6779891" y="388938"/>
            <a:ext cx="9692512" cy="7872238"/>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67860" y="2041528"/>
            <a:ext cx="5704592" cy="6219651"/>
          </a:xfrm>
        </p:spPr>
        <p:txBody>
          <a:bodyPr/>
          <a:lstStyle>
            <a:lvl1pPr marL="0" indent="0" algn="ctr">
              <a:buNone/>
              <a:defRPr sz="1867"/>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GB" dirty="0"/>
              <a:t>Click to edit Master text styles</a:t>
            </a:r>
          </a:p>
        </p:txBody>
      </p:sp>
    </p:spTree>
    <p:extLst>
      <p:ext uri="{BB962C8B-B14F-4D97-AF65-F5344CB8AC3E}">
        <p14:creationId xmlns:p14="http://schemas.microsoft.com/office/powerpoint/2010/main" val="22325462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443" y="6238131"/>
            <a:ext cx="15691791" cy="806450"/>
          </a:xfrm>
        </p:spPr>
        <p:txBody>
          <a:bodyPr/>
          <a:lstStyle>
            <a:lvl1pPr algn="ctr">
              <a:defRPr sz="5600" b="1"/>
            </a:lvl1pPr>
          </a:lstStyle>
          <a:p>
            <a:r>
              <a:rPr lang="en-GB" dirty="0"/>
              <a:t>Click to edit Master title style</a:t>
            </a:r>
            <a:endParaRPr lang="en-US" dirty="0"/>
          </a:p>
        </p:txBody>
      </p:sp>
      <p:sp>
        <p:nvSpPr>
          <p:cNvPr id="3" name="Picture Placeholder 2"/>
          <p:cNvSpPr>
            <a:spLocks noGrp="1"/>
          </p:cNvSpPr>
          <p:nvPr>
            <p:ph type="pic" idx="1"/>
          </p:nvPr>
        </p:nvSpPr>
        <p:spPr>
          <a:xfrm>
            <a:off x="755443" y="340300"/>
            <a:ext cx="15691791" cy="5760639"/>
          </a:xfrm>
        </p:spPr>
        <p:txBody>
          <a:bodyPr/>
          <a:lstStyle>
            <a:lvl1pPr marL="0" indent="0" algn="ctr">
              <a:buNone/>
              <a:defRPr sz="4267"/>
            </a:lvl1pPr>
            <a:lvl2pPr marL="609630" indent="0">
              <a:buNone/>
              <a:defRPr sz="3734"/>
            </a:lvl2pPr>
            <a:lvl3pPr marL="1219261" indent="0">
              <a:buNone/>
              <a:defRPr sz="3200"/>
            </a:lvl3pPr>
            <a:lvl4pPr marL="1828891" indent="0">
              <a:buNone/>
              <a:defRPr sz="2667"/>
            </a:lvl4pPr>
            <a:lvl5pPr marL="2438522" indent="0">
              <a:buNone/>
              <a:defRPr sz="2667"/>
            </a:lvl5pPr>
            <a:lvl6pPr marL="3048152" indent="0">
              <a:buNone/>
              <a:defRPr sz="2667"/>
            </a:lvl6pPr>
            <a:lvl7pPr marL="3657783" indent="0">
              <a:buNone/>
              <a:defRPr sz="2667"/>
            </a:lvl7pPr>
            <a:lvl8pPr marL="4267413" indent="0">
              <a:buNone/>
              <a:defRPr sz="2667"/>
            </a:lvl8pPr>
            <a:lvl9pPr marL="4877044" indent="0">
              <a:buNone/>
              <a:defRPr sz="2667"/>
            </a:lvl9pPr>
          </a:lstStyle>
          <a:p>
            <a:pPr lvl="0"/>
            <a:endParaRPr lang="en-US" noProof="0">
              <a:sym typeface="Arial-BoldMT" charset="0"/>
            </a:endParaRPr>
          </a:p>
        </p:txBody>
      </p:sp>
      <p:sp>
        <p:nvSpPr>
          <p:cNvPr id="4" name="Text Placeholder 3"/>
          <p:cNvSpPr>
            <a:spLocks noGrp="1"/>
          </p:cNvSpPr>
          <p:nvPr>
            <p:ph type="body" sz="half" idx="2"/>
          </p:nvPr>
        </p:nvSpPr>
        <p:spPr>
          <a:xfrm>
            <a:off x="755443" y="7044584"/>
            <a:ext cx="15691791" cy="1144587"/>
          </a:xfrm>
        </p:spPr>
        <p:txBody>
          <a:bodyPr/>
          <a:lstStyle>
            <a:lvl1pPr marL="0" indent="0" algn="ctr">
              <a:buNone/>
              <a:defRPr sz="3734"/>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GB" dirty="0"/>
              <a:t>Click to edit Master text styles</a:t>
            </a:r>
          </a:p>
        </p:txBody>
      </p:sp>
    </p:spTree>
    <p:extLst>
      <p:ext uri="{BB962C8B-B14F-4D97-AF65-F5344CB8AC3E}">
        <p14:creationId xmlns:p14="http://schemas.microsoft.com/office/powerpoint/2010/main" val="33488763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8430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5605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30608DB-074E-455D-77F7-14B8578C750B}"/>
              </a:ext>
            </a:extLst>
          </p:cNvPr>
          <p:cNvSpPr>
            <a:spLocks noGrp="1" noChangeArrowheads="1"/>
          </p:cNvSpPr>
          <p:nvPr>
            <p:ph type="title"/>
          </p:nvPr>
        </p:nvSpPr>
        <p:spPr bwMode="auto">
          <a:xfrm>
            <a:off x="988514" y="268291"/>
            <a:ext cx="15553742"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0" tIns="0" rIns="57799" bIns="0" numCol="1" anchor="b" anchorCtr="0" compatLnSpc="1">
            <a:prstTxWarp prst="textNoShape">
              <a:avLst/>
            </a:prstTxWarp>
          </a:bodyPr>
          <a:lstStyle/>
          <a:p>
            <a:pPr lvl="0"/>
            <a:r>
              <a:rPr lang="en-US" dirty="0">
                <a:sym typeface="Georgia-Bold" charset="0"/>
              </a:rPr>
              <a:t>Click to edit Master title style</a:t>
            </a:r>
          </a:p>
        </p:txBody>
      </p:sp>
      <p:sp>
        <p:nvSpPr>
          <p:cNvPr id="3074" name="Rectangle 2">
            <a:extLst>
              <a:ext uri="{FF2B5EF4-FFF2-40B4-BE49-F238E27FC236}">
                <a16:creationId xmlns:a16="http://schemas.microsoft.com/office/drawing/2014/main" id="{27B8CABA-C498-65B8-B371-542FC84415BF}"/>
              </a:ext>
            </a:extLst>
          </p:cNvPr>
          <p:cNvSpPr>
            <a:spLocks noGrp="1" noChangeArrowheads="1"/>
          </p:cNvSpPr>
          <p:nvPr>
            <p:ph type="body" idx="1"/>
          </p:nvPr>
        </p:nvSpPr>
        <p:spPr bwMode="auto">
          <a:xfrm>
            <a:off x="988514" y="4210050"/>
            <a:ext cx="15553742" cy="3979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108599" bIns="50800" numCol="1" anchor="t" anchorCtr="0" compatLnSpc="1">
            <a:prstTxWarp prst="textNoShape">
              <a:avLst/>
            </a:prstTxWarp>
          </a:bodyPr>
          <a:lstStyle/>
          <a:p>
            <a:pPr lvl="0"/>
            <a:r>
              <a:rPr lang="en-US" dirty="0">
                <a:sym typeface="Arial-BoldMT" charset="0"/>
              </a:rPr>
              <a:t>Click to edit Master text styles</a:t>
            </a:r>
          </a:p>
          <a:p>
            <a:pPr lvl="1"/>
            <a:r>
              <a:rPr lang="en-US" dirty="0">
                <a:sym typeface="Arial-BoldMT" charset="0"/>
              </a:rPr>
              <a:t>Second level</a:t>
            </a:r>
          </a:p>
          <a:p>
            <a:pPr lvl="2"/>
            <a:r>
              <a:rPr lang="en-US" dirty="0">
                <a:sym typeface="Arial-BoldMT" charset="0"/>
              </a:rPr>
              <a:t>Third level</a:t>
            </a:r>
          </a:p>
          <a:p>
            <a:pPr lvl="3"/>
            <a:r>
              <a:rPr lang="en-US" dirty="0">
                <a:sym typeface="Arial-BoldMT" charset="0"/>
              </a:rPr>
              <a:t>Fourth level</a:t>
            </a:r>
          </a:p>
          <a:p>
            <a:pPr lvl="4"/>
            <a:r>
              <a:rPr lang="en-US" dirty="0">
                <a:sym typeface="Arial-BoldMT" charset="0"/>
              </a:rPr>
              <a:t>Fifth level</a:t>
            </a:r>
          </a:p>
        </p:txBody>
      </p:sp>
      <p:pic>
        <p:nvPicPr>
          <p:cNvPr id="2" name="Picture 1">
            <a:extLst>
              <a:ext uri="{FF2B5EF4-FFF2-40B4-BE49-F238E27FC236}">
                <a16:creationId xmlns:a16="http://schemas.microsoft.com/office/drawing/2014/main" id="{BC7BD8D9-1D40-1725-C2C0-47456A33197D}"/>
              </a:ext>
            </a:extLst>
          </p:cNvPr>
          <p:cNvPicPr>
            <a:picLocks noChangeAspect="1"/>
          </p:cNvPicPr>
          <p:nvPr userDrawn="1"/>
        </p:nvPicPr>
        <p:blipFill>
          <a:blip r:embed="rId10"/>
          <a:stretch>
            <a:fillRect/>
          </a:stretch>
        </p:blipFill>
        <p:spPr>
          <a:xfrm>
            <a:off x="0" y="8404698"/>
            <a:ext cx="17340263" cy="1348902"/>
          </a:xfrm>
          <a:prstGeom prst="rect">
            <a:avLst/>
          </a:prstGeom>
        </p:spPr>
      </p:pic>
      <p:pic>
        <p:nvPicPr>
          <p:cNvPr id="3" name="Picture 2">
            <a:extLst>
              <a:ext uri="{FF2B5EF4-FFF2-40B4-BE49-F238E27FC236}">
                <a16:creationId xmlns:a16="http://schemas.microsoft.com/office/drawing/2014/main" id="{6A4CEEB0-357C-3DE0-E3DC-0F2AD88F2E7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50000"/>
          <a:stretch/>
        </p:blipFill>
        <p:spPr>
          <a:xfrm>
            <a:off x="0" y="8909248"/>
            <a:ext cx="8670132" cy="844352"/>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p:txStyles>
    <p:titleStyle>
      <a:lvl1pPr marL="76204" indent="-76204" algn="r" rtl="0" eaLnBrk="0" fontAlgn="base" hangingPunct="0">
        <a:spcBef>
          <a:spcPct val="0"/>
        </a:spcBef>
        <a:spcAft>
          <a:spcPct val="0"/>
        </a:spcAft>
        <a:defRPr sz="8534" b="1">
          <a:solidFill>
            <a:srgbClr val="00988E"/>
          </a:solidFill>
          <a:latin typeface="+mj-lt"/>
          <a:ea typeface="+mj-ea"/>
          <a:cs typeface="Georgia"/>
          <a:sym typeface="Georgia-Bold" panose="02040502050405020303" pitchFamily="18" charset="0"/>
        </a:defRPr>
      </a:lvl1pPr>
      <a:lvl2pPr marL="76204" indent="-76204" algn="r" rtl="0" eaLnBrk="0" fontAlgn="base" hangingPunct="0">
        <a:spcBef>
          <a:spcPct val="0"/>
        </a:spcBef>
        <a:spcAft>
          <a:spcPct val="0"/>
        </a:spcAft>
        <a:defRPr sz="8534"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2pPr>
      <a:lvl3pPr marL="76204" indent="-76204" algn="r" rtl="0" eaLnBrk="0" fontAlgn="base" hangingPunct="0">
        <a:spcBef>
          <a:spcPct val="0"/>
        </a:spcBef>
        <a:spcAft>
          <a:spcPct val="0"/>
        </a:spcAft>
        <a:defRPr sz="8534"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3pPr>
      <a:lvl4pPr marL="76204" indent="-76204" algn="r" rtl="0" eaLnBrk="0" fontAlgn="base" hangingPunct="0">
        <a:spcBef>
          <a:spcPct val="0"/>
        </a:spcBef>
        <a:spcAft>
          <a:spcPct val="0"/>
        </a:spcAft>
        <a:defRPr sz="8534"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4pPr>
      <a:lvl5pPr marL="76204" indent="-76204" algn="r" rtl="0" eaLnBrk="0" fontAlgn="base" hangingPunct="0">
        <a:spcBef>
          <a:spcPct val="0"/>
        </a:spcBef>
        <a:spcAft>
          <a:spcPct val="0"/>
        </a:spcAft>
        <a:defRPr sz="8534" b="1">
          <a:solidFill>
            <a:srgbClr val="00988E"/>
          </a:solidFill>
          <a:latin typeface="Georgia" charset="0"/>
          <a:ea typeface="ヒラギノ明朝 ProN W6" charset="0"/>
          <a:cs typeface="Georgia" panose="02040502050405020303" pitchFamily="18" charset="0"/>
          <a:sym typeface="Georgia-Bold" panose="02040502050405020303" pitchFamily="18" charset="0"/>
        </a:defRPr>
      </a:lvl5pPr>
      <a:lvl6pPr marL="685834" algn="ctr" rtl="0" fontAlgn="base">
        <a:spcBef>
          <a:spcPct val="0"/>
        </a:spcBef>
        <a:spcAft>
          <a:spcPct val="0"/>
        </a:spcAft>
        <a:defRPr sz="9334">
          <a:solidFill>
            <a:srgbClr val="00988D"/>
          </a:solidFill>
          <a:latin typeface="Georgia-Bold" charset="0"/>
          <a:ea typeface="ヒラギノ明朝 ProN W6" charset="0"/>
          <a:cs typeface="ヒラギノ明朝 ProN W6" charset="0"/>
          <a:sym typeface="Georgia-Bold" charset="0"/>
        </a:defRPr>
      </a:lvl6pPr>
      <a:lvl7pPr marL="1295465" algn="ctr" rtl="0" fontAlgn="base">
        <a:spcBef>
          <a:spcPct val="0"/>
        </a:spcBef>
        <a:spcAft>
          <a:spcPct val="0"/>
        </a:spcAft>
        <a:defRPr sz="9334">
          <a:solidFill>
            <a:srgbClr val="00988D"/>
          </a:solidFill>
          <a:latin typeface="Georgia-Bold" charset="0"/>
          <a:ea typeface="ヒラギノ明朝 ProN W6" charset="0"/>
          <a:cs typeface="ヒラギノ明朝 ProN W6" charset="0"/>
          <a:sym typeface="Georgia-Bold" charset="0"/>
        </a:defRPr>
      </a:lvl7pPr>
      <a:lvl8pPr marL="1905095" algn="ctr" rtl="0" fontAlgn="base">
        <a:spcBef>
          <a:spcPct val="0"/>
        </a:spcBef>
        <a:spcAft>
          <a:spcPct val="0"/>
        </a:spcAft>
        <a:defRPr sz="9334">
          <a:solidFill>
            <a:srgbClr val="00988D"/>
          </a:solidFill>
          <a:latin typeface="Georgia-Bold" charset="0"/>
          <a:ea typeface="ヒラギノ明朝 ProN W6" charset="0"/>
          <a:cs typeface="ヒラギノ明朝 ProN W6" charset="0"/>
          <a:sym typeface="Georgia-Bold" charset="0"/>
        </a:defRPr>
      </a:lvl8pPr>
      <a:lvl9pPr marL="2514726" algn="ctr" rtl="0" fontAlgn="base">
        <a:spcBef>
          <a:spcPct val="0"/>
        </a:spcBef>
        <a:spcAft>
          <a:spcPct val="0"/>
        </a:spcAft>
        <a:defRPr sz="9334">
          <a:solidFill>
            <a:srgbClr val="00988D"/>
          </a:solidFill>
          <a:latin typeface="Georgia-Bold" charset="0"/>
          <a:ea typeface="ヒラギノ明朝 ProN W6" charset="0"/>
          <a:cs typeface="ヒラギノ明朝 ProN W6" charset="0"/>
          <a:sym typeface="Georgia-Bold" charset="0"/>
        </a:defRPr>
      </a:lvl9pPr>
    </p:titleStyle>
    <p:bodyStyle>
      <a:lvl1pPr marL="457223" indent="-457223" algn="r" rtl="0" eaLnBrk="0" fontAlgn="base" hangingPunct="0">
        <a:lnSpc>
          <a:spcPct val="120000"/>
        </a:lnSpc>
        <a:spcBef>
          <a:spcPts val="933"/>
        </a:spcBef>
        <a:spcAft>
          <a:spcPct val="0"/>
        </a:spcAft>
        <a:defRPr sz="4267" b="1">
          <a:solidFill>
            <a:srgbClr val="4D4E53"/>
          </a:solidFill>
          <a:latin typeface="+mj-lt"/>
          <a:ea typeface="+mn-ea"/>
          <a:cs typeface="Arial"/>
          <a:sym typeface="Arial-BoldMT" pitchFamily="123" charset="0"/>
        </a:defRPr>
      </a:lvl1pPr>
      <a:lvl2pPr marL="381019" indent="-381019" algn="r" rtl="0" eaLnBrk="0" fontAlgn="base" hangingPunct="0">
        <a:lnSpc>
          <a:spcPct val="120000"/>
        </a:lnSpc>
        <a:spcBef>
          <a:spcPts val="933"/>
        </a:spcBef>
        <a:spcAft>
          <a:spcPct val="0"/>
        </a:spcAft>
        <a:defRPr sz="4267" b="1">
          <a:solidFill>
            <a:srgbClr val="4D4E53"/>
          </a:solidFill>
          <a:latin typeface="+mj-lt"/>
          <a:ea typeface="+mn-ea"/>
          <a:cs typeface="Arial"/>
          <a:sym typeface="Arial-BoldMT" pitchFamily="123" charset="0"/>
        </a:defRPr>
      </a:lvl2pPr>
      <a:lvl3pPr marL="304815" indent="-304815" algn="r" rtl="0" eaLnBrk="0" fontAlgn="base" hangingPunct="0">
        <a:lnSpc>
          <a:spcPct val="120000"/>
        </a:lnSpc>
        <a:spcBef>
          <a:spcPts val="933"/>
        </a:spcBef>
        <a:spcAft>
          <a:spcPct val="0"/>
        </a:spcAft>
        <a:defRPr sz="4267" b="1">
          <a:solidFill>
            <a:srgbClr val="4D4E53"/>
          </a:solidFill>
          <a:latin typeface="+mj-lt"/>
          <a:ea typeface="+mn-ea"/>
          <a:cs typeface="Arial"/>
          <a:sym typeface="Arial-BoldMT" pitchFamily="123" charset="0"/>
        </a:defRPr>
      </a:lvl3pPr>
      <a:lvl4pPr marL="304815" indent="-304815" algn="r" rtl="0" eaLnBrk="0" fontAlgn="base" hangingPunct="0">
        <a:lnSpc>
          <a:spcPct val="120000"/>
        </a:lnSpc>
        <a:spcBef>
          <a:spcPts val="933"/>
        </a:spcBef>
        <a:spcAft>
          <a:spcPct val="0"/>
        </a:spcAft>
        <a:defRPr sz="4267" b="1">
          <a:solidFill>
            <a:srgbClr val="4D4E53"/>
          </a:solidFill>
          <a:latin typeface="+mj-lt"/>
          <a:ea typeface="+mn-ea"/>
          <a:cs typeface="Arial"/>
          <a:sym typeface="Arial-BoldMT" pitchFamily="123" charset="0"/>
        </a:defRPr>
      </a:lvl4pPr>
      <a:lvl5pPr marL="304815" indent="-304815" algn="r" rtl="0" eaLnBrk="0" fontAlgn="base" hangingPunct="0">
        <a:lnSpc>
          <a:spcPct val="120000"/>
        </a:lnSpc>
        <a:spcBef>
          <a:spcPts val="933"/>
        </a:spcBef>
        <a:spcAft>
          <a:spcPct val="0"/>
        </a:spcAft>
        <a:defRPr sz="4267" b="1">
          <a:solidFill>
            <a:srgbClr val="4D4E53"/>
          </a:solidFill>
          <a:latin typeface="+mj-lt"/>
          <a:ea typeface="+mn-ea"/>
          <a:cs typeface="Arial"/>
          <a:sym typeface="Arial-BoldMT" pitchFamily="123" charset="0"/>
        </a:defRPr>
      </a:lvl5pPr>
      <a:lvl6pPr marL="914446" indent="-304815" algn="ctr" rtl="0" fontAlgn="base">
        <a:lnSpc>
          <a:spcPct val="120000"/>
        </a:lnSpc>
        <a:spcBef>
          <a:spcPts val="933"/>
        </a:spcBef>
        <a:spcAft>
          <a:spcPct val="0"/>
        </a:spcAft>
        <a:defRPr sz="4267">
          <a:solidFill>
            <a:srgbClr val="4D4E53"/>
          </a:solidFill>
          <a:latin typeface="+mn-lt"/>
          <a:ea typeface="+mn-ea"/>
          <a:cs typeface="+mn-cs"/>
          <a:sym typeface="Arial-BoldMT" charset="0"/>
        </a:defRPr>
      </a:lvl6pPr>
      <a:lvl7pPr marL="1524076" indent="-304815" algn="ctr" rtl="0" fontAlgn="base">
        <a:lnSpc>
          <a:spcPct val="120000"/>
        </a:lnSpc>
        <a:spcBef>
          <a:spcPts val="933"/>
        </a:spcBef>
        <a:spcAft>
          <a:spcPct val="0"/>
        </a:spcAft>
        <a:defRPr sz="4267">
          <a:solidFill>
            <a:srgbClr val="4D4E53"/>
          </a:solidFill>
          <a:latin typeface="+mn-lt"/>
          <a:ea typeface="+mn-ea"/>
          <a:cs typeface="+mn-cs"/>
          <a:sym typeface="Arial-BoldMT" charset="0"/>
        </a:defRPr>
      </a:lvl7pPr>
      <a:lvl8pPr marL="2133707" indent="-304815" algn="ctr" rtl="0" fontAlgn="base">
        <a:lnSpc>
          <a:spcPct val="120000"/>
        </a:lnSpc>
        <a:spcBef>
          <a:spcPts val="933"/>
        </a:spcBef>
        <a:spcAft>
          <a:spcPct val="0"/>
        </a:spcAft>
        <a:defRPr sz="4267">
          <a:solidFill>
            <a:srgbClr val="4D4E53"/>
          </a:solidFill>
          <a:latin typeface="+mn-lt"/>
          <a:ea typeface="+mn-ea"/>
          <a:cs typeface="+mn-cs"/>
          <a:sym typeface="Arial-BoldMT" charset="0"/>
        </a:defRPr>
      </a:lvl8pPr>
      <a:lvl9pPr marL="2743337" indent="-304815" algn="ctr" rtl="0" fontAlgn="base">
        <a:lnSpc>
          <a:spcPct val="120000"/>
        </a:lnSpc>
        <a:spcBef>
          <a:spcPts val="933"/>
        </a:spcBef>
        <a:spcAft>
          <a:spcPct val="0"/>
        </a:spcAft>
        <a:defRPr sz="4267">
          <a:solidFill>
            <a:srgbClr val="4D4E53"/>
          </a:solidFill>
          <a:latin typeface="+mn-lt"/>
          <a:ea typeface="+mn-ea"/>
          <a:cs typeface="+mn-cs"/>
          <a:sym typeface="Arial-BoldMT" charset="0"/>
        </a:defRPr>
      </a:lvl9pPr>
    </p:bodyStyle>
    <p:other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DD3228-DC90-4C45-98F3-25160948B080}"/>
              </a:ext>
            </a:extLst>
          </p:cNvPr>
          <p:cNvSpPr>
            <a:spLocks noGrp="1"/>
          </p:cNvSpPr>
          <p:nvPr>
            <p:ph type="ctrTitle" idx="4294967295" hasCustomPrompt="1"/>
          </p:nvPr>
        </p:nvSpPr>
        <p:spPr>
          <a:xfrm>
            <a:off x="3298645" y="5605269"/>
            <a:ext cx="10742972" cy="1322311"/>
          </a:xfrm>
          <a:prstGeom prst="rect">
            <a:avLst/>
          </a:prstGeom>
        </p:spPr>
        <p:txBody>
          <a:bodyPr vert="horz" wrap="square" lIns="130048" tIns="65024" rIns="130048" bIns="65024" numCol="1" rtlCol="0" anchor="b" anchorCtr="0" compatLnSpc="1">
            <a:prstTxWarp prst="textNoShape">
              <a:avLst/>
            </a:prstTxWarp>
            <a:normAutofit/>
          </a:bodyPr>
          <a:lstStyle>
            <a:lvl1pPr algn="ctr">
              <a:defRPr sz="4000" b="1" spc="-150"/>
            </a:lvl1pPr>
          </a:lstStyle>
          <a:p>
            <a:r>
              <a:rPr lang="en-US" sz="6400" dirty="0"/>
              <a:t>Hampden Way, Barnet</a:t>
            </a:r>
          </a:p>
        </p:txBody>
      </p:sp>
      <p:sp>
        <p:nvSpPr>
          <p:cNvPr id="4" name="Subtitle 2">
            <a:extLst>
              <a:ext uri="{FF2B5EF4-FFF2-40B4-BE49-F238E27FC236}">
                <a16:creationId xmlns:a16="http://schemas.microsoft.com/office/drawing/2014/main" id="{C7F8E497-32CE-194A-B38A-93D5CB70B670}"/>
              </a:ext>
            </a:extLst>
          </p:cNvPr>
          <p:cNvSpPr>
            <a:spLocks noGrp="1"/>
          </p:cNvSpPr>
          <p:nvPr>
            <p:ph type="subTitle" idx="4294967295"/>
          </p:nvPr>
        </p:nvSpPr>
        <p:spPr>
          <a:xfrm>
            <a:off x="3298645" y="7089409"/>
            <a:ext cx="10742972" cy="637692"/>
          </a:xfrm>
          <a:prstGeom prst="rect">
            <a:avLst/>
          </a:prstGeom>
        </p:spPr>
        <p:txBody>
          <a:bodyPr vert="horz" wrap="square" lIns="130048" tIns="65024" rIns="130048" bIns="65024" numCol="1" rtlCol="0" anchor="t" anchorCtr="0" compatLnSpc="1">
            <a:prstTxWarp prst="textNoShape">
              <a:avLst/>
            </a:prstTxWarp>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18"/>
              <a:t>Stakeholder Engagement </a:t>
            </a:r>
          </a:p>
        </p:txBody>
      </p:sp>
      <p:pic>
        <p:nvPicPr>
          <p:cNvPr id="7" name="Picture 6" descr="Shape&#10;&#10;Description automatically generated with medium confidence">
            <a:extLst>
              <a:ext uri="{FF2B5EF4-FFF2-40B4-BE49-F238E27FC236}">
                <a16:creationId xmlns:a16="http://schemas.microsoft.com/office/drawing/2014/main" id="{56D1AE13-B657-034C-9ADB-FE2028E22FC2}"/>
              </a:ext>
            </a:extLst>
          </p:cNvPr>
          <p:cNvPicPr>
            <a:picLocks noChangeAspect="1"/>
          </p:cNvPicPr>
          <p:nvPr/>
        </p:nvPicPr>
        <p:blipFill rotWithShape="1">
          <a:blip r:embed="rId3"/>
          <a:srcRect r="42169" b="-1"/>
          <a:stretch/>
        </p:blipFill>
        <p:spPr>
          <a:xfrm>
            <a:off x="3125296" y="1427630"/>
            <a:ext cx="5407563" cy="3319509"/>
          </a:xfrm>
          <a:prstGeom prst="rect">
            <a:avLst/>
          </a:prstGeom>
        </p:spPr>
      </p:pic>
      <p:pic>
        <p:nvPicPr>
          <p:cNvPr id="11" name="Picture 10" descr="A picture containing blur&#10;&#10;Description automatically generated">
            <a:extLst>
              <a:ext uri="{FF2B5EF4-FFF2-40B4-BE49-F238E27FC236}">
                <a16:creationId xmlns:a16="http://schemas.microsoft.com/office/drawing/2014/main" id="{6AC9F4AD-1784-6F4C-8B3E-B5BC7646A4D4}"/>
              </a:ext>
            </a:extLst>
          </p:cNvPr>
          <p:cNvPicPr>
            <a:picLocks noChangeAspect="1"/>
          </p:cNvPicPr>
          <p:nvPr/>
        </p:nvPicPr>
        <p:blipFill rotWithShape="1">
          <a:blip r:embed="rId4"/>
          <a:srcRect t="8037" r="-2" b="-2"/>
          <a:stretch/>
        </p:blipFill>
        <p:spPr>
          <a:xfrm>
            <a:off x="8811472" y="1428905"/>
            <a:ext cx="5403494" cy="3316958"/>
          </a:xfrm>
          <a:prstGeom prst="rect">
            <a:avLst/>
          </a:prstGeom>
        </p:spPr>
      </p:pic>
      <p:pic>
        <p:nvPicPr>
          <p:cNvPr id="5" name="Picture 4" descr="A blue and white logo&#10;&#10;Description automatically generated">
            <a:extLst>
              <a:ext uri="{FF2B5EF4-FFF2-40B4-BE49-F238E27FC236}">
                <a16:creationId xmlns:a16="http://schemas.microsoft.com/office/drawing/2014/main" id="{6A2BD5AD-FF3E-0D38-41BA-51CC588A806B}"/>
              </a:ext>
            </a:extLst>
          </p:cNvPr>
          <p:cNvPicPr>
            <a:picLocks noChangeAspect="1"/>
          </p:cNvPicPr>
          <p:nvPr/>
        </p:nvPicPr>
        <p:blipFill>
          <a:blip r:embed="rId5"/>
          <a:stretch>
            <a:fillRect/>
          </a:stretch>
        </p:blipFill>
        <p:spPr>
          <a:xfrm>
            <a:off x="3201084" y="1064919"/>
            <a:ext cx="4145280" cy="2235200"/>
          </a:xfrm>
          <a:prstGeom prst="rect">
            <a:avLst/>
          </a:prstGeom>
        </p:spPr>
      </p:pic>
    </p:spTree>
    <p:extLst>
      <p:ext uri="{BB962C8B-B14F-4D97-AF65-F5344CB8AC3E}">
        <p14:creationId xmlns:p14="http://schemas.microsoft.com/office/powerpoint/2010/main" val="3538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D5465505-970B-5A17-CD0B-3F884AD3291B}"/>
              </a:ext>
            </a:extLst>
          </p:cNvPr>
          <p:cNvPicPr>
            <a:picLocks noChangeAspect="1"/>
          </p:cNvPicPr>
          <p:nvPr/>
        </p:nvPicPr>
        <p:blipFill>
          <a:blip r:embed="rId3"/>
          <a:stretch>
            <a:fillRect/>
          </a:stretch>
        </p:blipFill>
        <p:spPr>
          <a:xfrm>
            <a:off x="3125515" y="320582"/>
            <a:ext cx="11593288" cy="8056537"/>
          </a:xfrm>
          <a:prstGeom prst="rect">
            <a:avLst/>
          </a:prstGeom>
          <a:noFill/>
        </p:spPr>
      </p:pic>
    </p:spTree>
    <p:extLst>
      <p:ext uri="{BB962C8B-B14F-4D97-AF65-F5344CB8AC3E}">
        <p14:creationId xmlns:p14="http://schemas.microsoft.com/office/powerpoint/2010/main" val="32005885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 screen&#10;&#10;Description automatically generated">
            <a:extLst>
              <a:ext uri="{FF2B5EF4-FFF2-40B4-BE49-F238E27FC236}">
                <a16:creationId xmlns:a16="http://schemas.microsoft.com/office/drawing/2014/main" id="{22AF55CD-6842-C6FE-B178-960735E471FE}"/>
              </a:ext>
            </a:extLst>
          </p:cNvPr>
          <p:cNvPicPr>
            <a:picLocks noGrp="1" noChangeAspect="1"/>
          </p:cNvPicPr>
          <p:nvPr>
            <p:ph idx="1"/>
          </p:nvPr>
        </p:nvPicPr>
        <p:blipFill>
          <a:blip r:embed="rId3"/>
          <a:stretch>
            <a:fillRect/>
          </a:stretch>
        </p:blipFill>
        <p:spPr>
          <a:xfrm>
            <a:off x="3125515" y="440070"/>
            <a:ext cx="11521280" cy="7530334"/>
          </a:xfrm>
          <a:noFill/>
        </p:spPr>
      </p:pic>
      <p:sp>
        <p:nvSpPr>
          <p:cNvPr id="8" name="TextBox 7">
            <a:extLst>
              <a:ext uri="{FF2B5EF4-FFF2-40B4-BE49-F238E27FC236}">
                <a16:creationId xmlns:a16="http://schemas.microsoft.com/office/drawing/2014/main" id="{7D6F8529-BC50-59F7-BF69-1B458284DC76}"/>
              </a:ext>
            </a:extLst>
          </p:cNvPr>
          <p:cNvSpPr txBox="1"/>
          <p:nvPr/>
        </p:nvSpPr>
        <p:spPr>
          <a:xfrm>
            <a:off x="3125515" y="556320"/>
            <a:ext cx="6120680" cy="523220"/>
          </a:xfrm>
          <a:prstGeom prst="rect">
            <a:avLst/>
          </a:prstGeom>
          <a:solidFill>
            <a:srgbClr val="FFFF00"/>
          </a:solidFill>
        </p:spPr>
        <p:txBody>
          <a:bodyPr wrap="square" rtlCol="0">
            <a:spAutoFit/>
          </a:bodyPr>
          <a:lstStyle/>
          <a:p>
            <a:r>
              <a:rPr lang="en-GB" sz="1400" b="1" dirty="0">
                <a:solidFill>
                  <a:schemeClr val="tx2"/>
                </a:solidFill>
                <a:cs typeface="Poppins" panose="00000500000000000000" pitchFamily="2" charset="0"/>
              </a:rPr>
              <a:t>Phase 4. </a:t>
            </a:r>
            <a:r>
              <a:rPr lang="en-GB" sz="1400" dirty="0">
                <a:solidFill>
                  <a:schemeClr val="tx2"/>
                </a:solidFill>
                <a:cs typeface="Poppins" panose="00000500000000000000" pitchFamily="2" charset="0"/>
              </a:rPr>
              <a:t>We return to works on the 6</a:t>
            </a:r>
            <a:r>
              <a:rPr lang="en-GB" sz="1400" baseline="30000" dirty="0">
                <a:solidFill>
                  <a:schemeClr val="tx2"/>
                </a:solidFill>
                <a:cs typeface="Poppins" panose="00000500000000000000" pitchFamily="2" charset="0"/>
              </a:rPr>
              <a:t>th</a:t>
            </a:r>
            <a:r>
              <a:rPr lang="en-GB" sz="1400" dirty="0">
                <a:solidFill>
                  <a:schemeClr val="tx2"/>
                </a:solidFill>
                <a:cs typeface="Poppins" panose="00000500000000000000" pitchFamily="2" charset="0"/>
              </a:rPr>
              <a:t> of January, and will work mid Hampden Way from number </a:t>
            </a:r>
            <a:r>
              <a:rPr lang="en-GB" sz="1400" dirty="0">
                <a:solidFill>
                  <a:schemeClr val="tx2"/>
                </a:solidFill>
                <a:effectLst/>
                <a:ea typeface="Calibri" panose="020F0502020204030204" pitchFamily="34" charset="0"/>
                <a:cs typeface="Poppins" panose="00000500000000000000" pitchFamily="2" charset="0"/>
              </a:rPr>
              <a:t>72 Hampden Way to 121 Hampden Way</a:t>
            </a:r>
            <a:endParaRPr lang="en-GB" sz="1400" dirty="0">
              <a:solidFill>
                <a:schemeClr val="tx2"/>
              </a:solidFill>
            </a:endParaRPr>
          </a:p>
        </p:txBody>
      </p:sp>
    </p:spTree>
    <p:extLst>
      <p:ext uri="{BB962C8B-B14F-4D97-AF65-F5344CB8AC3E}">
        <p14:creationId xmlns:p14="http://schemas.microsoft.com/office/powerpoint/2010/main" val="3237511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3BB95A8-6B79-68A8-C3CE-D8A0ED09C997}"/>
              </a:ext>
            </a:extLst>
          </p:cNvPr>
          <p:cNvPicPr>
            <a:picLocks noChangeAspect="1"/>
          </p:cNvPicPr>
          <p:nvPr/>
        </p:nvPicPr>
        <p:blipFill>
          <a:blip r:embed="rId3"/>
          <a:stretch>
            <a:fillRect/>
          </a:stretch>
        </p:blipFill>
        <p:spPr>
          <a:xfrm>
            <a:off x="3413547" y="268288"/>
            <a:ext cx="11305256" cy="8160589"/>
          </a:xfrm>
          <a:prstGeom prst="rect">
            <a:avLst/>
          </a:prstGeom>
          <a:noFill/>
        </p:spPr>
      </p:pic>
      <p:sp>
        <p:nvSpPr>
          <p:cNvPr id="8" name="TextBox 7">
            <a:extLst>
              <a:ext uri="{FF2B5EF4-FFF2-40B4-BE49-F238E27FC236}">
                <a16:creationId xmlns:a16="http://schemas.microsoft.com/office/drawing/2014/main" id="{EA5704B9-0645-74E1-8C33-A877DA3493C2}"/>
              </a:ext>
            </a:extLst>
          </p:cNvPr>
          <p:cNvSpPr txBox="1"/>
          <p:nvPr/>
        </p:nvSpPr>
        <p:spPr>
          <a:xfrm>
            <a:off x="3557563" y="412304"/>
            <a:ext cx="5904656" cy="461665"/>
          </a:xfrm>
          <a:prstGeom prst="rect">
            <a:avLst/>
          </a:prstGeom>
          <a:solidFill>
            <a:srgbClr val="FFFF00"/>
          </a:solidFill>
        </p:spPr>
        <p:txBody>
          <a:bodyPr wrap="square" rtlCol="0">
            <a:spAutoFit/>
          </a:bodyPr>
          <a:lstStyle/>
          <a:p>
            <a:r>
              <a:rPr lang="en-GB" sz="1200" b="1" dirty="0">
                <a:solidFill>
                  <a:schemeClr val="tx2"/>
                </a:solidFill>
                <a:cs typeface="Poppins" panose="00000500000000000000" pitchFamily="2" charset="0"/>
              </a:rPr>
              <a:t>Phase 4. </a:t>
            </a:r>
            <a:r>
              <a:rPr lang="en-GB" sz="1200" dirty="0">
                <a:solidFill>
                  <a:schemeClr val="tx2"/>
                </a:solidFill>
                <a:cs typeface="Poppins" panose="00000500000000000000" pitchFamily="2" charset="0"/>
              </a:rPr>
              <a:t>We return to works on the 6</a:t>
            </a:r>
            <a:r>
              <a:rPr lang="en-GB" sz="1200" baseline="30000" dirty="0">
                <a:solidFill>
                  <a:schemeClr val="tx2"/>
                </a:solidFill>
                <a:cs typeface="Poppins" panose="00000500000000000000" pitchFamily="2" charset="0"/>
              </a:rPr>
              <a:t>th</a:t>
            </a:r>
            <a:r>
              <a:rPr lang="en-GB" sz="1200" dirty="0">
                <a:solidFill>
                  <a:schemeClr val="tx2"/>
                </a:solidFill>
                <a:cs typeface="Poppins" panose="00000500000000000000" pitchFamily="2" charset="0"/>
              </a:rPr>
              <a:t> of January, and will work mid Hampden Way from number </a:t>
            </a:r>
            <a:r>
              <a:rPr lang="en-GB" sz="1200" dirty="0">
                <a:solidFill>
                  <a:schemeClr val="tx2"/>
                </a:solidFill>
                <a:effectLst/>
                <a:ea typeface="Calibri" panose="020F0502020204030204" pitchFamily="34" charset="0"/>
                <a:cs typeface="Poppins" panose="00000500000000000000" pitchFamily="2" charset="0"/>
              </a:rPr>
              <a:t>72 Hampden Way to 121 Hampden Way</a:t>
            </a:r>
            <a:endParaRPr lang="en-GB" sz="1200" dirty="0">
              <a:solidFill>
                <a:schemeClr val="tx2"/>
              </a:solidFill>
            </a:endParaRPr>
          </a:p>
        </p:txBody>
      </p:sp>
      <p:sp>
        <p:nvSpPr>
          <p:cNvPr id="13" name="TextBox 12">
            <a:extLst>
              <a:ext uri="{FF2B5EF4-FFF2-40B4-BE49-F238E27FC236}">
                <a16:creationId xmlns:a16="http://schemas.microsoft.com/office/drawing/2014/main" id="{4CA1B6CF-84C0-71B8-46E6-98285441D56C}"/>
              </a:ext>
            </a:extLst>
          </p:cNvPr>
          <p:cNvSpPr txBox="1"/>
          <p:nvPr/>
        </p:nvSpPr>
        <p:spPr>
          <a:xfrm>
            <a:off x="8382099" y="5380856"/>
            <a:ext cx="3168352" cy="400110"/>
          </a:xfrm>
          <a:prstGeom prst="rect">
            <a:avLst/>
          </a:prstGeom>
          <a:solidFill>
            <a:srgbClr val="FFFF00"/>
          </a:solidFill>
        </p:spPr>
        <p:txBody>
          <a:bodyPr wrap="square" rtlCol="0">
            <a:spAutoFit/>
          </a:bodyPr>
          <a:lstStyle/>
          <a:p>
            <a:endParaRPr lang="en-GB" dirty="0"/>
          </a:p>
        </p:txBody>
      </p:sp>
    </p:spTree>
    <p:extLst>
      <p:ext uri="{BB962C8B-B14F-4D97-AF65-F5344CB8AC3E}">
        <p14:creationId xmlns:p14="http://schemas.microsoft.com/office/powerpoint/2010/main" val="31063169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801C9B97-DD10-80C3-3F4E-6479C5640F7E}"/>
              </a:ext>
            </a:extLst>
          </p:cNvPr>
          <p:cNvPicPr>
            <a:picLocks noChangeAspect="1"/>
          </p:cNvPicPr>
          <p:nvPr/>
        </p:nvPicPr>
        <p:blipFill>
          <a:blip r:embed="rId3"/>
          <a:stretch>
            <a:fillRect/>
          </a:stretch>
        </p:blipFill>
        <p:spPr>
          <a:xfrm>
            <a:off x="2477443" y="340296"/>
            <a:ext cx="12169352" cy="7704856"/>
          </a:xfrm>
          <a:prstGeom prst="rect">
            <a:avLst/>
          </a:prstGeom>
          <a:noFill/>
        </p:spPr>
      </p:pic>
    </p:spTree>
    <p:extLst>
      <p:ext uri="{BB962C8B-B14F-4D97-AF65-F5344CB8AC3E}">
        <p14:creationId xmlns:p14="http://schemas.microsoft.com/office/powerpoint/2010/main" val="36383641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4A82FC87-1AD3-AC48-9DA4-5ED7E4B793B8}"/>
              </a:ext>
            </a:extLst>
          </p:cNvPr>
          <p:cNvPicPr>
            <a:picLocks noChangeAspect="1"/>
          </p:cNvPicPr>
          <p:nvPr/>
        </p:nvPicPr>
        <p:blipFill>
          <a:blip r:embed="rId2"/>
          <a:stretch>
            <a:fillRect/>
          </a:stretch>
        </p:blipFill>
        <p:spPr>
          <a:xfrm>
            <a:off x="2167731" y="0"/>
            <a:ext cx="13004800" cy="8333184"/>
          </a:xfrm>
          <a:prstGeom prst="rect">
            <a:avLst/>
          </a:prstGeom>
        </p:spPr>
      </p:pic>
      <p:sp>
        <p:nvSpPr>
          <p:cNvPr id="6" name="TextBox 5">
            <a:extLst>
              <a:ext uri="{FF2B5EF4-FFF2-40B4-BE49-F238E27FC236}">
                <a16:creationId xmlns:a16="http://schemas.microsoft.com/office/drawing/2014/main" id="{1B2FC363-D884-4684-892B-73383CEB5BD9}"/>
              </a:ext>
            </a:extLst>
          </p:cNvPr>
          <p:cNvSpPr txBox="1"/>
          <p:nvPr/>
        </p:nvSpPr>
        <p:spPr>
          <a:xfrm>
            <a:off x="6941084" y="6829146"/>
            <a:ext cx="3901440" cy="569002"/>
          </a:xfrm>
          <a:prstGeom prst="rect">
            <a:avLst/>
          </a:prstGeom>
          <a:noFill/>
        </p:spPr>
        <p:txBody>
          <a:bodyPr rot="0" spcFirstLastPara="0" vertOverflow="overflow" horzOverflow="overflow" vert="horz" wrap="square" lIns="130048" tIns="65024" rIns="130048" bIns="65024" numCol="1" spcCol="0" rtlCol="0" fromWordArt="0" anchor="t" anchorCtr="0" forceAA="0" compatLnSpc="1">
            <a:prstTxWarp prst="textNoShape">
              <a:avLst/>
            </a:prstTxWarp>
            <a:spAutoFit/>
          </a:bodyPr>
          <a:lstStyle/>
          <a:p>
            <a:pPr algn="ctr"/>
            <a:r>
              <a:rPr lang="en-US" sz="2844" b="1">
                <a:latin typeface="Poppins" panose="00000500000000000000" pitchFamily="2" charset="0"/>
                <a:cs typeface="Poppins" panose="00000500000000000000" pitchFamily="2" charset="0"/>
              </a:rPr>
              <a:t>Any questions? </a:t>
            </a:r>
            <a:endParaRPr lang="en-US" sz="2844">
              <a:latin typeface="Poppins" panose="00000500000000000000" pitchFamily="2" charset="0"/>
              <a:cs typeface="Poppins" panose="00000500000000000000" pitchFamily="2" charset="0"/>
            </a:endParaRPr>
          </a:p>
        </p:txBody>
      </p:sp>
      <p:pic>
        <p:nvPicPr>
          <p:cNvPr id="4" name="Picture 3" descr="A blue and white logo&#10;&#10;Description automatically generated">
            <a:extLst>
              <a:ext uri="{FF2B5EF4-FFF2-40B4-BE49-F238E27FC236}">
                <a16:creationId xmlns:a16="http://schemas.microsoft.com/office/drawing/2014/main" id="{D216EAA0-ADAA-A853-BC68-20FB6699D05A}"/>
              </a:ext>
            </a:extLst>
          </p:cNvPr>
          <p:cNvPicPr>
            <a:picLocks noChangeAspect="1"/>
          </p:cNvPicPr>
          <p:nvPr/>
        </p:nvPicPr>
        <p:blipFill>
          <a:blip r:embed="rId3"/>
          <a:stretch>
            <a:fillRect/>
          </a:stretch>
        </p:blipFill>
        <p:spPr>
          <a:xfrm>
            <a:off x="6597491" y="3759200"/>
            <a:ext cx="4145280" cy="2235200"/>
          </a:xfrm>
          <a:prstGeom prst="rect">
            <a:avLst/>
          </a:prstGeom>
        </p:spPr>
      </p:pic>
    </p:spTree>
    <p:extLst>
      <p:ext uri="{BB962C8B-B14F-4D97-AF65-F5344CB8AC3E}">
        <p14:creationId xmlns:p14="http://schemas.microsoft.com/office/powerpoint/2010/main" val="107379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3718E4-38EA-2443-969C-E1BB4E15D4D9}"/>
              </a:ext>
            </a:extLst>
          </p:cNvPr>
          <p:cNvSpPr>
            <a:spLocks noGrp="1"/>
          </p:cNvSpPr>
          <p:nvPr>
            <p:ph type="title"/>
          </p:nvPr>
        </p:nvSpPr>
        <p:spPr>
          <a:xfrm>
            <a:off x="247448" y="334674"/>
            <a:ext cx="7488031" cy="1604363"/>
          </a:xfrm>
        </p:spPr>
        <p:txBody>
          <a:bodyPr anchor="ctr">
            <a:normAutofit fontScale="90000"/>
          </a:bodyPr>
          <a:lstStyle/>
          <a:p>
            <a:pPr marL="0" indent="0"/>
            <a:r>
              <a:rPr lang="en-US" sz="2844" dirty="0">
                <a:latin typeface="Poppins" panose="00000500000000000000" pitchFamily="2" charset="0"/>
                <a:cs typeface="Poppins" panose="00000500000000000000" pitchFamily="2" charset="0"/>
              </a:rPr>
              <a:t>Site Information:</a:t>
            </a:r>
            <a:br>
              <a:rPr lang="en-US" sz="2844" dirty="0">
                <a:latin typeface="Poppins" panose="00000500000000000000" pitchFamily="2" charset="0"/>
                <a:cs typeface="Poppins" panose="00000500000000000000" pitchFamily="2" charset="0"/>
              </a:rPr>
            </a:br>
            <a:r>
              <a:rPr lang="en-US" sz="2844" b="0" dirty="0">
                <a:latin typeface="Arial" panose="020B0604020202020204" pitchFamily="34" charset="0"/>
                <a:cs typeface="Arial" panose="020B0604020202020204" pitchFamily="34" charset="0"/>
              </a:rPr>
              <a:t>N14 5JP</a:t>
            </a:r>
            <a:br>
              <a:rPr lang="en-US" sz="2844" dirty="0">
                <a:latin typeface="Arial" panose="020B0604020202020204" pitchFamily="34" charset="0"/>
                <a:cs typeface="Arial" panose="020B0604020202020204" pitchFamily="34" charset="0"/>
              </a:rPr>
            </a:br>
            <a:r>
              <a:rPr lang="en-US" sz="2844" b="0" dirty="0">
                <a:latin typeface="Arial" panose="020B0604020202020204" pitchFamily="34" charset="0"/>
                <a:cs typeface="Arial" panose="020B0604020202020204" pitchFamily="34" charset="0"/>
              </a:rPr>
              <a:t>Grid Ref Start: 528634, 194211</a:t>
            </a:r>
            <a:br>
              <a:rPr lang="en-US" sz="2844" b="0" dirty="0">
                <a:latin typeface="Arial" panose="020B0604020202020204" pitchFamily="34" charset="0"/>
                <a:cs typeface="Arial" panose="020B0604020202020204" pitchFamily="34" charset="0"/>
              </a:rPr>
            </a:br>
            <a:r>
              <a:rPr lang="en-US" sz="2844" b="0" dirty="0">
                <a:latin typeface="Arial" panose="020B0604020202020204" pitchFamily="34" charset="0"/>
                <a:cs typeface="Arial" panose="020B0604020202020204" pitchFamily="34" charset="0"/>
              </a:rPr>
              <a:t>Grid Ref End: 528819, 193677</a:t>
            </a:r>
            <a:br>
              <a:rPr lang="en-US" sz="1991" b="0" dirty="0">
                <a:latin typeface="Arial" panose="020B0604020202020204" pitchFamily="34" charset="0"/>
                <a:cs typeface="Arial" panose="020B0604020202020204" pitchFamily="34" charset="0"/>
              </a:rPr>
            </a:br>
            <a:endParaRPr lang="en-US" sz="1991" dirty="0">
              <a:latin typeface="Poppins" panose="00000500000000000000" pitchFamily="2" charset="0"/>
              <a:cs typeface="Poppins" panose="00000500000000000000" pitchFamily="2" charset="0"/>
            </a:endParaRPr>
          </a:p>
        </p:txBody>
      </p:sp>
      <p:sp>
        <p:nvSpPr>
          <p:cNvPr id="12" name="Content Placeholder 11">
            <a:extLst>
              <a:ext uri="{FF2B5EF4-FFF2-40B4-BE49-F238E27FC236}">
                <a16:creationId xmlns:a16="http://schemas.microsoft.com/office/drawing/2014/main" id="{A1E36107-F4A6-C445-2D3F-4D7138AA1383}"/>
              </a:ext>
            </a:extLst>
          </p:cNvPr>
          <p:cNvSpPr>
            <a:spLocks noGrp="1"/>
          </p:cNvSpPr>
          <p:nvPr>
            <p:ph idx="1"/>
          </p:nvPr>
        </p:nvSpPr>
        <p:spPr>
          <a:xfrm>
            <a:off x="247448" y="2572544"/>
            <a:ext cx="4863387" cy="5659854"/>
          </a:xfrm>
        </p:spPr>
        <p:txBody>
          <a:bodyPr vert="horz" wrap="square" lIns="130048" tIns="65024" rIns="130048" bIns="65024" numCol="1" rtlCol="0" anchor="ctr" anchorCtr="0" compatLnSpc="1">
            <a:prstTxWarp prst="textNoShape">
              <a:avLst/>
            </a:prstTxWarp>
            <a:normAutofit/>
          </a:bodyPr>
          <a:lstStyle/>
          <a:p>
            <a:pPr marL="0" indent="0">
              <a:buNone/>
            </a:pPr>
            <a:endParaRPr lang="en-US" sz="2418" dirty="0">
              <a:latin typeface="Arial" panose="020B0604020202020204" pitchFamily="34" charset="0"/>
              <a:cs typeface="Arial" panose="020B0604020202020204" pitchFamily="34" charset="0"/>
            </a:endParaRPr>
          </a:p>
          <a:p>
            <a:pPr marL="0" indent="0">
              <a:buNone/>
            </a:pPr>
            <a:r>
              <a:rPr lang="en-US" sz="1400" b="0" dirty="0">
                <a:cs typeface="Poppins" panose="00000500000000000000" pitchFamily="2" charset="0"/>
              </a:rPr>
              <a:t>Hampden Way, Barnet– </a:t>
            </a:r>
          </a:p>
          <a:p>
            <a:pPr marL="0" indent="0">
              <a:buNone/>
            </a:pPr>
            <a:r>
              <a:rPr lang="en-US" sz="1400" b="0" dirty="0">
                <a:cs typeface="Poppins" panose="00000500000000000000" pitchFamily="2" charset="0"/>
              </a:rPr>
              <a:t>Key Stakeholders:</a:t>
            </a:r>
          </a:p>
          <a:p>
            <a:r>
              <a:rPr lang="en-US" sz="1400" b="0" dirty="0">
                <a:cs typeface="Poppins" panose="00000500000000000000" pitchFamily="2" charset="0"/>
              </a:rPr>
              <a:t>Residents</a:t>
            </a:r>
          </a:p>
          <a:p>
            <a:r>
              <a:rPr lang="en-US" sz="1400" b="0" dirty="0">
                <a:cs typeface="Poppins" panose="00000500000000000000" pitchFamily="2" charset="0"/>
              </a:rPr>
              <a:t>Business owners </a:t>
            </a:r>
          </a:p>
          <a:p>
            <a:r>
              <a:rPr lang="en-US" sz="1400" b="0" dirty="0">
                <a:cs typeface="Poppins" panose="00000500000000000000" pitchFamily="2" charset="0"/>
              </a:rPr>
              <a:t>Emergency services</a:t>
            </a:r>
          </a:p>
          <a:p>
            <a:r>
              <a:rPr lang="en-US" sz="1400" b="0" dirty="0">
                <a:cs typeface="Poppins" panose="00000500000000000000" pitchFamily="2" charset="0"/>
              </a:rPr>
              <a:t>Nursery</a:t>
            </a:r>
          </a:p>
          <a:p>
            <a:r>
              <a:rPr lang="en-US" sz="1400" b="0" dirty="0">
                <a:cs typeface="Poppins" panose="00000500000000000000" pitchFamily="2" charset="0"/>
              </a:rPr>
              <a:t>Local authorities </a:t>
            </a:r>
          </a:p>
          <a:p>
            <a:r>
              <a:rPr lang="en-US" sz="1400" b="0" dirty="0">
                <a:cs typeface="Poppins" panose="00000500000000000000" pitchFamily="2" charset="0"/>
              </a:rPr>
              <a:t>TKJV </a:t>
            </a:r>
          </a:p>
          <a:p>
            <a:endParaRPr lang="en-US" sz="2418" dirty="0"/>
          </a:p>
          <a:p>
            <a:endParaRPr lang="en-US" sz="2418" dirty="0"/>
          </a:p>
          <a:p>
            <a:pPr marL="0" indent="0">
              <a:buNone/>
            </a:pPr>
            <a:endParaRPr lang="en-US" sz="2418" dirty="0"/>
          </a:p>
          <a:p>
            <a:pPr marL="0" indent="0">
              <a:buNone/>
            </a:pPr>
            <a:endParaRPr lang="en-US" sz="2418" dirty="0"/>
          </a:p>
          <a:p>
            <a:pPr marL="0" indent="0">
              <a:buNone/>
            </a:pPr>
            <a:endParaRPr lang="en-US" sz="2418" dirty="0"/>
          </a:p>
        </p:txBody>
      </p:sp>
      <p:pic>
        <p:nvPicPr>
          <p:cNvPr id="5" name="Content Placeholder 4">
            <a:extLst>
              <a:ext uri="{FF2B5EF4-FFF2-40B4-BE49-F238E27FC236}">
                <a16:creationId xmlns:a16="http://schemas.microsoft.com/office/drawing/2014/main" id="{B8829FB8-F0FB-B7DD-C6AA-4B96209E52AA}"/>
              </a:ext>
            </a:extLst>
          </p:cNvPr>
          <p:cNvPicPr>
            <a:picLocks noChangeAspect="1"/>
          </p:cNvPicPr>
          <p:nvPr/>
        </p:nvPicPr>
        <p:blipFill rotWithShape="1">
          <a:blip r:embed="rId2"/>
          <a:srcRect l="15805" r="30618" b="2"/>
          <a:stretch/>
        </p:blipFill>
        <p:spPr>
          <a:xfrm>
            <a:off x="8544039" y="1136856"/>
            <a:ext cx="5787103" cy="7479888"/>
          </a:xfrm>
          <a:prstGeom prst="rect">
            <a:avLst/>
          </a:prstGeom>
        </p:spPr>
      </p:pic>
    </p:spTree>
    <p:extLst>
      <p:ext uri="{BB962C8B-B14F-4D97-AF65-F5344CB8AC3E}">
        <p14:creationId xmlns:p14="http://schemas.microsoft.com/office/powerpoint/2010/main" val="20338417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1E129-A2EE-2F49-9648-C9508C7A5899}"/>
              </a:ext>
            </a:extLst>
          </p:cNvPr>
          <p:cNvSpPr>
            <a:spLocks noGrp="1"/>
          </p:cNvSpPr>
          <p:nvPr>
            <p:ph type="title"/>
          </p:nvPr>
        </p:nvSpPr>
        <p:spPr>
          <a:xfrm>
            <a:off x="1600522" y="-1995097"/>
            <a:ext cx="14139218" cy="6656829"/>
          </a:xfrm>
        </p:spPr>
        <p:txBody>
          <a:bodyPr anchor="ctr">
            <a:normAutofit/>
          </a:bodyPr>
          <a:lstStyle/>
          <a:p>
            <a:r>
              <a:rPr lang="en-US" dirty="0">
                <a:cs typeface="Poppins" panose="00000500000000000000" pitchFamily="2" charset="0"/>
              </a:rPr>
              <a:t>Stakeholder Engagement- Introduction </a:t>
            </a:r>
            <a:br>
              <a:rPr lang="en-US" dirty="0"/>
            </a:br>
            <a:endParaRPr lang="en-US" dirty="0"/>
          </a:p>
        </p:txBody>
      </p:sp>
      <p:sp>
        <p:nvSpPr>
          <p:cNvPr id="7" name="Content Placeholder 6">
            <a:extLst>
              <a:ext uri="{FF2B5EF4-FFF2-40B4-BE49-F238E27FC236}">
                <a16:creationId xmlns:a16="http://schemas.microsoft.com/office/drawing/2014/main" id="{2265F9E5-51E3-5042-A8BC-A54E5ADDCDDC}"/>
              </a:ext>
            </a:extLst>
          </p:cNvPr>
          <p:cNvSpPr>
            <a:spLocks noGrp="1"/>
          </p:cNvSpPr>
          <p:nvPr>
            <p:ph idx="1"/>
          </p:nvPr>
        </p:nvSpPr>
        <p:spPr>
          <a:xfrm>
            <a:off x="893267" y="1763453"/>
            <a:ext cx="13289128" cy="6656829"/>
          </a:xfrm>
        </p:spPr>
        <p:txBody>
          <a:bodyPr anchor="ctr">
            <a:normAutofit/>
          </a:bodyPr>
          <a:lstStyle/>
          <a:p>
            <a:pPr marL="0" indent="0">
              <a:buNone/>
            </a:pPr>
            <a:r>
              <a:rPr lang="en-GB" sz="1422" b="0" u="sng" dirty="0">
                <a:cs typeface="Poppins" panose="00000500000000000000" pitchFamily="2" charset="0"/>
              </a:rPr>
              <a:t>General Impacts​</a:t>
            </a:r>
          </a:p>
          <a:p>
            <a:r>
              <a:rPr lang="en-GB" sz="1422" b="0" dirty="0">
                <a:cs typeface="Poppins" panose="00000500000000000000" pitchFamily="2" charset="0"/>
              </a:rPr>
              <a:t>Road Closures ​- Traffic to be diverted </a:t>
            </a:r>
          </a:p>
          <a:p>
            <a:r>
              <a:rPr lang="en-GB" sz="1422" b="0" dirty="0">
                <a:cs typeface="Poppins" panose="00000500000000000000" pitchFamily="2" charset="0"/>
              </a:rPr>
              <a:t>Footway closures – pedestrians will be diverted locally on sections of carriageway </a:t>
            </a:r>
          </a:p>
          <a:p>
            <a:r>
              <a:rPr lang="en-GB" sz="1422" b="0" dirty="0">
                <a:cs typeface="Poppins" panose="00000500000000000000" pitchFamily="2" charset="0"/>
              </a:rPr>
              <a:t>Buses on diverted route (</a:t>
            </a:r>
            <a:r>
              <a:rPr lang="en-GB" sz="1600" b="0" dirty="0">
                <a:cs typeface="Poppins" panose="00000500000000000000" pitchFamily="2" charset="0"/>
              </a:rPr>
              <a:t>more</a:t>
            </a:r>
            <a:r>
              <a:rPr lang="en-GB" sz="1422" b="0" dirty="0">
                <a:cs typeface="Poppins" panose="00000500000000000000" pitchFamily="2" charset="0"/>
              </a:rPr>
              <a:t> information in presentation)</a:t>
            </a:r>
          </a:p>
          <a:p>
            <a:pPr marL="0" indent="0">
              <a:buNone/>
            </a:pPr>
            <a:endParaRPr lang="en-GB" sz="1422" b="0" dirty="0">
              <a:cs typeface="Poppins" panose="00000500000000000000" pitchFamily="2" charset="0"/>
            </a:endParaRPr>
          </a:p>
          <a:p>
            <a:pPr marL="0" indent="0">
              <a:buNone/>
            </a:pPr>
            <a:r>
              <a:rPr lang="en-GB" sz="1422" b="0" u="sng" dirty="0">
                <a:cs typeface="Poppins" panose="00000500000000000000" pitchFamily="2" charset="0"/>
              </a:rPr>
              <a:t>Working Hours:</a:t>
            </a:r>
            <a:r>
              <a:rPr lang="en-US" sz="1422" b="0" u="sng" dirty="0">
                <a:cs typeface="Poppins" panose="00000500000000000000" pitchFamily="2" charset="0"/>
              </a:rPr>
              <a:t>​</a:t>
            </a:r>
          </a:p>
          <a:p>
            <a:pPr rtl="0" fontAlgn="base"/>
            <a:r>
              <a:rPr lang="en-GB" sz="1422" b="0" dirty="0">
                <a:cs typeface="Poppins" panose="00000500000000000000" pitchFamily="2" charset="0"/>
              </a:rPr>
              <a:t>Most of the work will take place </a:t>
            </a:r>
            <a:r>
              <a:rPr lang="en-GB" sz="1422" dirty="0">
                <a:cs typeface="Poppins" panose="00000500000000000000" pitchFamily="2" charset="0"/>
              </a:rPr>
              <a:t>Monday to Friday between 07:00 and 17:00 and on Saturdays between 07:00 and 14:00. </a:t>
            </a:r>
          </a:p>
          <a:p>
            <a:pPr marL="0" indent="0" rtl="0" fontAlgn="base">
              <a:buNone/>
            </a:pPr>
            <a:r>
              <a:rPr lang="en-GB" sz="1422" b="0" u="sng" dirty="0">
                <a:cs typeface="Poppins" panose="00000500000000000000" pitchFamily="2" charset="0"/>
              </a:rPr>
              <a:t>Phasing of works:</a:t>
            </a:r>
            <a:endParaRPr lang="en-US" sz="1422" b="0" u="sng" dirty="0">
              <a:cs typeface="Poppins" panose="00000500000000000000" pitchFamily="2" charset="0"/>
            </a:endParaRPr>
          </a:p>
          <a:p>
            <a:r>
              <a:rPr lang="en-GB" sz="1422" b="0" dirty="0">
                <a:cs typeface="Poppins" panose="00000500000000000000" pitchFamily="2" charset="0"/>
              </a:rPr>
              <a:t>Works will be split into 5 main phases, to ensure works are managed effectively, all civil works will be completed within each phase- footway/ driveway reconstruction, kerbing &amp; drainage. </a:t>
            </a:r>
          </a:p>
          <a:p>
            <a:r>
              <a:rPr lang="en-GB" sz="1422" b="0" dirty="0">
                <a:cs typeface="Poppins" panose="00000500000000000000" pitchFamily="2" charset="0"/>
              </a:rPr>
              <a:t>Pedestrian movement will be maintained via diversion routes on carriageway</a:t>
            </a:r>
          </a:p>
          <a:p>
            <a:r>
              <a:rPr lang="en-GB" sz="1422" b="0" dirty="0">
                <a:cs typeface="Poppins" panose="00000500000000000000" pitchFamily="2" charset="0"/>
              </a:rPr>
              <a:t>High impact/ sensitive locations – for example Nursey will be constructed during holiday period</a:t>
            </a:r>
          </a:p>
          <a:p>
            <a:r>
              <a:rPr lang="en-GB" sz="1422" b="0" dirty="0">
                <a:cs typeface="Poppins" panose="00000500000000000000" pitchFamily="2" charset="0"/>
              </a:rPr>
              <a:t>Community Engagement Manager will be contactable (Monday to Friday) if there’s any issues or concerns raised. Additionally, there will be an out of hours number to contact  </a:t>
            </a:r>
          </a:p>
          <a:p>
            <a:pPr marL="0" indent="0">
              <a:buNone/>
            </a:pPr>
            <a:endParaRPr lang="en-US" sz="1138" dirty="0"/>
          </a:p>
        </p:txBody>
      </p:sp>
    </p:spTree>
    <p:extLst>
      <p:ext uri="{BB962C8B-B14F-4D97-AF65-F5344CB8AC3E}">
        <p14:creationId xmlns:p14="http://schemas.microsoft.com/office/powerpoint/2010/main" val="17359134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3718E4-38EA-2443-969C-E1BB4E15D4D9}"/>
              </a:ext>
            </a:extLst>
          </p:cNvPr>
          <p:cNvSpPr>
            <a:spLocks noGrp="1"/>
          </p:cNvSpPr>
          <p:nvPr>
            <p:ph type="title"/>
          </p:nvPr>
        </p:nvSpPr>
        <p:spPr>
          <a:xfrm>
            <a:off x="989045" y="268288"/>
            <a:ext cx="15554203" cy="1224000"/>
          </a:xfrm>
        </p:spPr>
        <p:txBody>
          <a:bodyPr wrap="square" anchor="ctr">
            <a:normAutofit/>
          </a:bodyPr>
          <a:lstStyle/>
          <a:p>
            <a:pPr algn="l"/>
            <a:r>
              <a:rPr lang="en-US" dirty="0"/>
              <a:t>Communications </a:t>
            </a:r>
          </a:p>
        </p:txBody>
      </p:sp>
      <p:sp>
        <p:nvSpPr>
          <p:cNvPr id="9" name="Content Placeholder 8">
            <a:extLst>
              <a:ext uri="{FF2B5EF4-FFF2-40B4-BE49-F238E27FC236}">
                <a16:creationId xmlns:a16="http://schemas.microsoft.com/office/drawing/2014/main" id="{5B5C32A6-1513-D245-B401-006642BA45A1}"/>
              </a:ext>
            </a:extLst>
          </p:cNvPr>
          <p:cNvSpPr>
            <a:spLocks noGrp="1"/>
          </p:cNvSpPr>
          <p:nvPr>
            <p:ph sz="half" idx="1"/>
          </p:nvPr>
        </p:nvSpPr>
        <p:spPr>
          <a:xfrm>
            <a:off x="989045" y="1780456"/>
            <a:ext cx="7425493" cy="6408712"/>
          </a:xfrm>
        </p:spPr>
        <p:txBody>
          <a:bodyPr vert="horz" wrap="square" lIns="130048" tIns="65024" rIns="130048" bIns="65024" numCol="1" rtlCol="0" anchor="t" anchorCtr="0" compatLnSpc="1">
            <a:prstTxWarp prst="textNoShape">
              <a:avLst/>
            </a:prstTxWarp>
            <a:normAutofit/>
          </a:bodyPr>
          <a:lstStyle/>
          <a:p>
            <a:pPr>
              <a:lnSpc>
                <a:spcPct val="110000"/>
              </a:lnSpc>
              <a:spcAft>
                <a:spcPts val="1138"/>
              </a:spcAft>
            </a:pPr>
            <a:r>
              <a:rPr lang="en-GB" sz="1600" b="0" kern="100" dirty="0"/>
              <a:t>Key information to note around communications and engagement on Hampden Way, Barnet. </a:t>
            </a:r>
          </a:p>
          <a:p>
            <a:pPr marL="487672" indent="-487672">
              <a:lnSpc>
                <a:spcPct val="110000"/>
              </a:lnSpc>
              <a:buFont typeface="Symbol" panose="05050102010706020507" pitchFamily="18" charset="2"/>
              <a:buChar char=""/>
            </a:pPr>
            <a:r>
              <a:rPr lang="en-GB" sz="1600" b="0" kern="100" dirty="0"/>
              <a:t>Community Engagement Manager will be located on the road in a cabin on Hampden Way four days a week from 9:30 AM to 17:00 PM. Location of cabin will be confirmed at a later date</a:t>
            </a:r>
          </a:p>
          <a:p>
            <a:pPr marL="487672" indent="-487672">
              <a:lnSpc>
                <a:spcPct val="110000"/>
              </a:lnSpc>
              <a:buFont typeface="Symbol" panose="05050102010706020507" pitchFamily="18" charset="2"/>
              <a:buChar char=""/>
            </a:pPr>
            <a:r>
              <a:rPr lang="en-GB" sz="1600" b="0" kern="100" dirty="0"/>
              <a:t>Any concerns or issues with the works there is an email and telephone number: </a:t>
            </a:r>
            <a:r>
              <a:rPr lang="en-GB" sz="1600" kern="100" dirty="0"/>
              <a:t>danielle.oconnell@kier.co.uk/ 07749576628</a:t>
            </a:r>
          </a:p>
          <a:p>
            <a:pPr marL="487672" indent="-487672">
              <a:lnSpc>
                <a:spcPct val="110000"/>
              </a:lnSpc>
              <a:buFont typeface="Symbol" panose="05050102010706020507" pitchFamily="18" charset="2"/>
              <a:buChar char=""/>
            </a:pPr>
            <a:r>
              <a:rPr lang="en-GB" sz="1600" b="0" kern="100" dirty="0"/>
              <a:t>The out of hours number is 07749576628, please contact in case of emergency. </a:t>
            </a:r>
          </a:p>
          <a:p>
            <a:pPr marL="487672" indent="-487672">
              <a:lnSpc>
                <a:spcPct val="110000"/>
              </a:lnSpc>
              <a:spcAft>
                <a:spcPts val="1138"/>
              </a:spcAft>
              <a:buFont typeface="Symbol" panose="05050102010706020507" pitchFamily="18" charset="2"/>
              <a:buChar char=""/>
            </a:pPr>
            <a:r>
              <a:rPr lang="en-GB" sz="1600" b="0" kern="100" dirty="0"/>
              <a:t>There will be a continuance of letter sent out around the progression of the works along Hampden Way. All residents, businesses will be updated two weeks prior.</a:t>
            </a:r>
          </a:p>
          <a:p>
            <a:pPr marL="487672" indent="-487672">
              <a:lnSpc>
                <a:spcPct val="110000"/>
              </a:lnSpc>
              <a:spcAft>
                <a:spcPts val="1138"/>
              </a:spcAft>
              <a:buFont typeface="Symbol" panose="05050102010706020507" pitchFamily="18" charset="2"/>
              <a:buChar char=""/>
            </a:pPr>
            <a:r>
              <a:rPr lang="en-US" sz="1600" b="0" dirty="0"/>
              <a:t>For health and safety policy, only authorized professionals will have access to the site, and we be in PPE for the duration of the works. If you see someone who is not authorized without the correct PPE, please contact the number above</a:t>
            </a:r>
            <a:r>
              <a:rPr lang="en-US" sz="1800" dirty="0"/>
              <a:t>. </a:t>
            </a:r>
          </a:p>
          <a:p>
            <a:pPr lvl="2">
              <a:lnSpc>
                <a:spcPct val="110000"/>
              </a:lnSpc>
            </a:pPr>
            <a:endParaRPr lang="en-GB" sz="1800" dirty="0"/>
          </a:p>
        </p:txBody>
      </p:sp>
      <p:pic>
        <p:nvPicPr>
          <p:cNvPr id="4" name="Picture 3" descr="A qr code on a white background&#10;&#10;Description automatically generated">
            <a:extLst>
              <a:ext uri="{FF2B5EF4-FFF2-40B4-BE49-F238E27FC236}">
                <a16:creationId xmlns:a16="http://schemas.microsoft.com/office/drawing/2014/main" id="{D7E74302-6603-7DF7-5D45-B21268DEDB7F}"/>
              </a:ext>
            </a:extLst>
          </p:cNvPr>
          <p:cNvPicPr>
            <a:picLocks noChangeAspect="1"/>
          </p:cNvPicPr>
          <p:nvPr/>
        </p:nvPicPr>
        <p:blipFill>
          <a:blip r:embed="rId2"/>
          <a:stretch>
            <a:fillRect/>
          </a:stretch>
        </p:blipFill>
        <p:spPr>
          <a:xfrm>
            <a:off x="9626143" y="1780456"/>
            <a:ext cx="6408712" cy="6408712"/>
          </a:xfrm>
          <a:prstGeom prst="rect">
            <a:avLst/>
          </a:prstGeom>
          <a:noFill/>
        </p:spPr>
      </p:pic>
    </p:spTree>
    <p:extLst>
      <p:ext uri="{BB962C8B-B14F-4D97-AF65-F5344CB8AC3E}">
        <p14:creationId xmlns:p14="http://schemas.microsoft.com/office/powerpoint/2010/main" val="31667817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3718E4-38EA-2443-969C-E1BB4E15D4D9}"/>
              </a:ext>
            </a:extLst>
          </p:cNvPr>
          <p:cNvSpPr>
            <a:spLocks noGrp="1"/>
          </p:cNvSpPr>
          <p:nvPr>
            <p:ph type="title"/>
          </p:nvPr>
        </p:nvSpPr>
        <p:spPr>
          <a:xfrm>
            <a:off x="2286927" y="493376"/>
            <a:ext cx="6003898" cy="762539"/>
          </a:xfrm>
          <a:solidFill>
            <a:schemeClr val="bg1"/>
          </a:solidFill>
        </p:spPr>
        <p:txBody>
          <a:bodyPr anchor="b">
            <a:noAutofit/>
          </a:bodyPr>
          <a:lstStyle/>
          <a:p>
            <a:r>
              <a:rPr lang="en-US" sz="5120" dirty="0">
                <a:cs typeface="Poppins" panose="00000500000000000000" pitchFamily="2" charset="0"/>
              </a:rPr>
              <a:t>Diversion routes:</a:t>
            </a:r>
          </a:p>
        </p:txBody>
      </p:sp>
      <p:sp>
        <p:nvSpPr>
          <p:cNvPr id="9" name="Content Placeholder 8">
            <a:extLst>
              <a:ext uri="{FF2B5EF4-FFF2-40B4-BE49-F238E27FC236}">
                <a16:creationId xmlns:a16="http://schemas.microsoft.com/office/drawing/2014/main" id="{5B5C32A6-1513-D245-B401-006642BA45A1}"/>
              </a:ext>
            </a:extLst>
          </p:cNvPr>
          <p:cNvSpPr>
            <a:spLocks noGrp="1"/>
          </p:cNvSpPr>
          <p:nvPr>
            <p:ph idx="1"/>
          </p:nvPr>
        </p:nvSpPr>
        <p:spPr>
          <a:xfrm>
            <a:off x="2794918" y="3727134"/>
            <a:ext cx="6226933" cy="4300376"/>
          </a:xfrm>
        </p:spPr>
        <p:txBody>
          <a:bodyPr anchor="ctr">
            <a:normAutofit/>
          </a:bodyPr>
          <a:lstStyle/>
          <a:p>
            <a:pPr marL="1300460" lvl="2" indent="0">
              <a:buNone/>
            </a:pPr>
            <a:endParaRPr lang="en-US" sz="2418"/>
          </a:p>
          <a:p>
            <a:pPr lvl="2"/>
            <a:endParaRPr lang="en-GB" sz="2418"/>
          </a:p>
        </p:txBody>
      </p:sp>
      <p:graphicFrame>
        <p:nvGraphicFramePr>
          <p:cNvPr id="5" name="Table 4">
            <a:extLst>
              <a:ext uri="{FF2B5EF4-FFF2-40B4-BE49-F238E27FC236}">
                <a16:creationId xmlns:a16="http://schemas.microsoft.com/office/drawing/2014/main" id="{37278BE6-4294-F026-4651-4E75CF596840}"/>
              </a:ext>
            </a:extLst>
          </p:cNvPr>
          <p:cNvGraphicFramePr>
            <a:graphicFrameLocks noGrp="1"/>
          </p:cNvGraphicFramePr>
          <p:nvPr>
            <p:extLst>
              <p:ext uri="{D42A27DB-BD31-4B8C-83A1-F6EECF244321}">
                <p14:modId xmlns:p14="http://schemas.microsoft.com/office/powerpoint/2010/main" val="483880558"/>
              </p:ext>
            </p:extLst>
          </p:nvPr>
        </p:nvGraphicFramePr>
        <p:xfrm>
          <a:off x="9822259" y="2071049"/>
          <a:ext cx="5643053" cy="4219161"/>
        </p:xfrm>
        <a:graphic>
          <a:graphicData uri="http://schemas.openxmlformats.org/drawingml/2006/table">
            <a:tbl>
              <a:tblPr firstRow="1" firstCol="1" bandRow="1">
                <a:noFill/>
                <a:tableStyleId>{5C22544A-7EE6-4342-B048-85BDC9FD1C3A}</a:tableStyleId>
              </a:tblPr>
              <a:tblGrid>
                <a:gridCol w="5643053">
                  <a:extLst>
                    <a:ext uri="{9D8B030D-6E8A-4147-A177-3AD203B41FA5}">
                      <a16:colId xmlns:a16="http://schemas.microsoft.com/office/drawing/2014/main" val="1812872316"/>
                    </a:ext>
                  </a:extLst>
                </a:gridCol>
              </a:tblGrid>
              <a:tr h="3723857">
                <a:tc>
                  <a:txBody>
                    <a:bodyPr/>
                    <a:lstStyle/>
                    <a:p>
                      <a:pPr>
                        <a:lnSpc>
                          <a:spcPct val="107000"/>
                        </a:lnSpc>
                        <a:spcAft>
                          <a:spcPts val="800"/>
                        </a:spcAft>
                      </a:pPr>
                      <a:r>
                        <a:rPr lang="en-GB" sz="1800" b="1" cap="none" spc="0" dirty="0">
                          <a:solidFill>
                            <a:schemeClr val="tx1"/>
                          </a:solidFill>
                          <a:effectLst/>
                          <a:latin typeface="+mj-lt"/>
                          <a:cs typeface="Poppins" panose="00000500000000000000" pitchFamily="2" charset="0"/>
                        </a:rPr>
                        <a:t>Local diversion route</a:t>
                      </a:r>
                    </a:p>
                    <a:p>
                      <a:pPr>
                        <a:lnSpc>
                          <a:spcPct val="107000"/>
                        </a:lnSpc>
                        <a:spcAft>
                          <a:spcPts val="800"/>
                        </a:spcAft>
                      </a:pPr>
                      <a:r>
                        <a:rPr lang="en-GB" sz="1800" b="0" cap="none" spc="0" dirty="0">
                          <a:solidFill>
                            <a:schemeClr val="tx1"/>
                          </a:solidFill>
                          <a:effectLst/>
                          <a:latin typeface="+mj-lt"/>
                          <a:cs typeface="Poppins" panose="00000500000000000000" pitchFamily="2" charset="0"/>
                        </a:rPr>
                        <a:t>Local diversions will be in place via Waterfall Road, Brunswick Park Road and </a:t>
                      </a:r>
                      <a:r>
                        <a:rPr lang="en-GB" sz="1800" b="0" cap="none" spc="0" dirty="0" err="1">
                          <a:solidFill>
                            <a:schemeClr val="tx1"/>
                          </a:solidFill>
                          <a:effectLst/>
                          <a:latin typeface="+mj-lt"/>
                          <a:cs typeface="Poppins" panose="00000500000000000000" pitchFamily="2" charset="0"/>
                        </a:rPr>
                        <a:t>Osidge</a:t>
                      </a:r>
                      <a:r>
                        <a:rPr lang="en-GB" sz="1800" b="0" cap="none" spc="0" dirty="0">
                          <a:solidFill>
                            <a:schemeClr val="tx1"/>
                          </a:solidFill>
                          <a:effectLst/>
                          <a:latin typeface="+mj-lt"/>
                          <a:cs typeface="Poppins" panose="00000500000000000000" pitchFamily="2" charset="0"/>
                        </a:rPr>
                        <a:t> Lane.</a:t>
                      </a:r>
                    </a:p>
                    <a:p>
                      <a:pPr>
                        <a:lnSpc>
                          <a:spcPct val="107000"/>
                        </a:lnSpc>
                        <a:spcAft>
                          <a:spcPts val="800"/>
                        </a:spcAft>
                      </a:pPr>
                      <a:endParaRPr lang="en-GB" sz="1800" b="0" cap="none" spc="0" dirty="0">
                        <a:solidFill>
                          <a:schemeClr val="tx1"/>
                        </a:solidFill>
                        <a:effectLst/>
                        <a:latin typeface="+mj-lt"/>
                        <a:cs typeface="Poppins" panose="00000500000000000000" pitchFamily="2" charset="0"/>
                      </a:endParaRPr>
                    </a:p>
                    <a:p>
                      <a:pPr>
                        <a:lnSpc>
                          <a:spcPct val="107000"/>
                        </a:lnSpc>
                        <a:spcAft>
                          <a:spcPts val="800"/>
                        </a:spcAft>
                      </a:pPr>
                      <a:r>
                        <a:rPr lang="en-GB" sz="1800" b="1" cap="none" spc="0" dirty="0">
                          <a:solidFill>
                            <a:schemeClr val="tx1"/>
                          </a:solidFill>
                          <a:effectLst/>
                          <a:latin typeface="+mj-lt"/>
                          <a:cs typeface="Poppins" panose="00000500000000000000" pitchFamily="2" charset="0"/>
                        </a:rPr>
                        <a:t>Bus route 184 towards Barnet, Chesterfield Road</a:t>
                      </a:r>
                    </a:p>
                    <a:p>
                      <a:pPr>
                        <a:lnSpc>
                          <a:spcPct val="107000"/>
                        </a:lnSpc>
                        <a:spcAft>
                          <a:spcPts val="800"/>
                        </a:spcAft>
                      </a:pPr>
                      <a:r>
                        <a:rPr lang="en-GB" sz="1800" b="0" cap="none" spc="0" dirty="0">
                          <a:solidFill>
                            <a:schemeClr val="tx1"/>
                          </a:solidFill>
                          <a:effectLst/>
                          <a:latin typeface="+mj-lt"/>
                          <a:cs typeface="Poppins" panose="00000500000000000000" pitchFamily="2" charset="0"/>
                        </a:rPr>
                        <a:t>From Waterfall Road at the junction with Brunswick Park Road, right Brunswick Park Road, ahead </a:t>
                      </a:r>
                      <a:r>
                        <a:rPr lang="en-GB" sz="1800" b="0" cap="none" spc="0" dirty="0" err="1">
                          <a:solidFill>
                            <a:schemeClr val="tx1"/>
                          </a:solidFill>
                          <a:effectLst/>
                          <a:latin typeface="+mj-lt"/>
                          <a:cs typeface="Poppins" panose="00000500000000000000" pitchFamily="2" charset="0"/>
                        </a:rPr>
                        <a:t>Osidge</a:t>
                      </a:r>
                      <a:r>
                        <a:rPr lang="en-GB" sz="1800" b="0" cap="none" spc="0" dirty="0">
                          <a:solidFill>
                            <a:schemeClr val="tx1"/>
                          </a:solidFill>
                          <a:effectLst/>
                          <a:latin typeface="+mj-lt"/>
                          <a:cs typeface="Poppins" panose="00000500000000000000" pitchFamily="2" charset="0"/>
                        </a:rPr>
                        <a:t> Lane to line of route.</a:t>
                      </a:r>
                    </a:p>
                    <a:p>
                      <a:pPr>
                        <a:lnSpc>
                          <a:spcPct val="107000"/>
                        </a:lnSpc>
                        <a:spcAft>
                          <a:spcPts val="800"/>
                        </a:spcAft>
                      </a:pPr>
                      <a:r>
                        <a:rPr lang="en-GB" sz="1800" b="1" cap="none" spc="0" dirty="0">
                          <a:solidFill>
                            <a:schemeClr val="tx1"/>
                          </a:solidFill>
                          <a:effectLst/>
                          <a:latin typeface="+mj-lt"/>
                          <a:cs typeface="Poppins" panose="00000500000000000000" pitchFamily="2" charset="0"/>
                        </a:rPr>
                        <a:t>Bus route 184 towards Turnpike Lane</a:t>
                      </a:r>
                    </a:p>
                    <a:p>
                      <a:pPr>
                        <a:lnSpc>
                          <a:spcPct val="107000"/>
                        </a:lnSpc>
                        <a:spcAft>
                          <a:spcPts val="800"/>
                        </a:spcAft>
                      </a:pPr>
                      <a:r>
                        <a:rPr lang="en-GB" sz="1800" b="0" cap="none" spc="0" dirty="0">
                          <a:solidFill>
                            <a:schemeClr val="tx1"/>
                          </a:solidFill>
                          <a:effectLst/>
                          <a:latin typeface="+mj-lt"/>
                          <a:cs typeface="Poppins" panose="00000500000000000000" pitchFamily="2" charset="0"/>
                        </a:rPr>
                        <a:t>From </a:t>
                      </a:r>
                      <a:r>
                        <a:rPr lang="en-GB" sz="1800" b="0" cap="none" spc="0" dirty="0" err="1">
                          <a:solidFill>
                            <a:schemeClr val="tx1"/>
                          </a:solidFill>
                          <a:effectLst/>
                          <a:latin typeface="+mj-lt"/>
                          <a:cs typeface="Poppins" panose="00000500000000000000" pitchFamily="2" charset="0"/>
                        </a:rPr>
                        <a:t>Osidge</a:t>
                      </a:r>
                      <a:r>
                        <a:rPr lang="en-GB" sz="1800" b="0" cap="none" spc="0" dirty="0">
                          <a:solidFill>
                            <a:schemeClr val="tx1"/>
                          </a:solidFill>
                          <a:effectLst/>
                          <a:latin typeface="+mj-lt"/>
                          <a:cs typeface="Poppins" panose="00000500000000000000" pitchFamily="2" charset="0"/>
                        </a:rPr>
                        <a:t> Lane at the junction with Brunswick Park Road, ahead Brunswick Park Road</a:t>
                      </a:r>
                      <a:r>
                        <a:rPr lang="en-GB" sz="1800" b="0" cap="none" spc="0">
                          <a:solidFill>
                            <a:schemeClr val="tx1"/>
                          </a:solidFill>
                          <a:effectLst/>
                          <a:latin typeface="+mj-lt"/>
                          <a:cs typeface="Poppins" panose="00000500000000000000" pitchFamily="2" charset="0"/>
                        </a:rPr>
                        <a:t>, left </a:t>
                      </a:r>
                      <a:r>
                        <a:rPr lang="en-GB" sz="1800" b="0" cap="none" spc="0" dirty="0">
                          <a:solidFill>
                            <a:schemeClr val="tx1"/>
                          </a:solidFill>
                          <a:effectLst/>
                          <a:latin typeface="+mj-lt"/>
                          <a:cs typeface="Poppins" panose="00000500000000000000" pitchFamily="2" charset="0"/>
                        </a:rPr>
                        <a:t>Waterfall Road to line of route.</a:t>
                      </a:r>
                    </a:p>
                  </a:txBody>
                  <a:tcPr marL="0" marR="68042" marT="18145" marB="9072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1649342"/>
                  </a:ext>
                </a:extLst>
              </a:tr>
            </a:tbl>
          </a:graphicData>
        </a:graphic>
      </p:graphicFrame>
      <p:pic>
        <p:nvPicPr>
          <p:cNvPr id="3" name="Picture 2" descr="A map of a city&#10;&#10;Description automatically generated">
            <a:extLst>
              <a:ext uri="{FF2B5EF4-FFF2-40B4-BE49-F238E27FC236}">
                <a16:creationId xmlns:a16="http://schemas.microsoft.com/office/drawing/2014/main" id="{F3153335-E8FC-B49C-1C89-2AF7845DA1FE}"/>
              </a:ext>
            </a:extLst>
          </p:cNvPr>
          <p:cNvPicPr>
            <a:picLocks noChangeAspect="1"/>
          </p:cNvPicPr>
          <p:nvPr/>
        </p:nvPicPr>
        <p:blipFill>
          <a:blip r:embed="rId2"/>
          <a:stretch>
            <a:fillRect/>
          </a:stretch>
        </p:blipFill>
        <p:spPr>
          <a:xfrm>
            <a:off x="2669945" y="1208325"/>
            <a:ext cx="6151885" cy="6734805"/>
          </a:xfrm>
          <a:prstGeom prst="rect">
            <a:avLst/>
          </a:prstGeom>
        </p:spPr>
      </p:pic>
    </p:spTree>
    <p:extLst>
      <p:ext uri="{BB962C8B-B14F-4D97-AF65-F5344CB8AC3E}">
        <p14:creationId xmlns:p14="http://schemas.microsoft.com/office/powerpoint/2010/main" val="42179162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map of a neighborhood&#10;&#10;Description automatically generated">
            <a:extLst>
              <a:ext uri="{FF2B5EF4-FFF2-40B4-BE49-F238E27FC236}">
                <a16:creationId xmlns:a16="http://schemas.microsoft.com/office/drawing/2014/main" id="{C7D9C13E-BAA4-EF77-118F-8EF49FCE0E60}"/>
              </a:ext>
            </a:extLst>
          </p:cNvPr>
          <p:cNvPicPr>
            <a:picLocks noGrp="1" noChangeAspect="1"/>
          </p:cNvPicPr>
          <p:nvPr>
            <p:ph idx="1"/>
          </p:nvPr>
        </p:nvPicPr>
        <p:blipFill rotWithShape="1">
          <a:blip r:embed="rId2"/>
          <a:srcRect t="21585"/>
          <a:stretch/>
        </p:blipFill>
        <p:spPr>
          <a:xfrm>
            <a:off x="2167759" y="15"/>
            <a:ext cx="13004772" cy="527730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TextBox 9">
            <a:extLst>
              <a:ext uri="{FF2B5EF4-FFF2-40B4-BE49-F238E27FC236}">
                <a16:creationId xmlns:a16="http://schemas.microsoft.com/office/drawing/2014/main" id="{ECBE0F9E-9C88-EAE5-AB4C-489F6F0E13CB}"/>
              </a:ext>
            </a:extLst>
          </p:cNvPr>
          <p:cNvSpPr txBox="1"/>
          <p:nvPr/>
        </p:nvSpPr>
        <p:spPr>
          <a:xfrm>
            <a:off x="3657865" y="5039361"/>
            <a:ext cx="10281914" cy="3488266"/>
          </a:xfrm>
          <a:prstGeom prst="rect">
            <a:avLst/>
          </a:prstGeom>
        </p:spPr>
        <p:txBody>
          <a:bodyPr vert="horz" lIns="130048" tIns="65024" rIns="130048" bIns="65024" rtlCol="0" anchor="ctr">
            <a:normAutofit/>
          </a:bodyPr>
          <a:lstStyle/>
          <a:p>
            <a:pPr algn="ctr">
              <a:lnSpc>
                <a:spcPct val="90000"/>
              </a:lnSpc>
              <a:spcAft>
                <a:spcPts val="853"/>
              </a:spcAft>
            </a:pPr>
            <a:r>
              <a:rPr lang="en-US" sz="3413" b="1" dirty="0">
                <a:latin typeface="+mj-lt"/>
                <a:cs typeface="Poppins" panose="00000500000000000000" pitchFamily="2" charset="0"/>
              </a:rPr>
              <a:t>Phasing of Hampden Way</a:t>
            </a:r>
          </a:p>
          <a:p>
            <a:pPr>
              <a:lnSpc>
                <a:spcPct val="90000"/>
              </a:lnSpc>
              <a:spcAft>
                <a:spcPts val="853"/>
              </a:spcAft>
            </a:pPr>
            <a:r>
              <a:rPr lang="en-US" sz="2276" dirty="0">
                <a:latin typeface="+mj-lt"/>
                <a:cs typeface="Poppins" panose="00000500000000000000" pitchFamily="2" charset="0"/>
              </a:rPr>
              <a:t>The carriage way reconstruction will be programmed and phased into 5 sections for approximately 9 months, weather permitting. </a:t>
            </a:r>
          </a:p>
          <a:p>
            <a:pPr>
              <a:lnSpc>
                <a:spcPct val="90000"/>
              </a:lnSpc>
              <a:spcAft>
                <a:spcPts val="853"/>
              </a:spcAft>
            </a:pPr>
            <a:r>
              <a:rPr lang="en-US" sz="2276" dirty="0">
                <a:latin typeface="+mj-lt"/>
                <a:cs typeface="Poppins" panose="00000500000000000000" pitchFamily="2" charset="0"/>
              </a:rPr>
              <a:t>This is to ensure all works are carried out in a safe manner, and to completed to a high standard. </a:t>
            </a:r>
          </a:p>
          <a:p>
            <a:pPr>
              <a:lnSpc>
                <a:spcPct val="90000"/>
              </a:lnSpc>
              <a:spcAft>
                <a:spcPts val="853"/>
              </a:spcAft>
            </a:pPr>
            <a:endParaRPr lang="en-US" sz="2276"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510884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44BDC636-64C1-5AD0-9441-8008BA1C40CB}"/>
              </a:ext>
            </a:extLst>
          </p:cNvPr>
          <p:cNvPicPr>
            <a:picLocks noChangeAspect="1"/>
          </p:cNvPicPr>
          <p:nvPr/>
        </p:nvPicPr>
        <p:blipFill>
          <a:blip r:embed="rId2"/>
          <a:stretch>
            <a:fillRect/>
          </a:stretch>
        </p:blipFill>
        <p:spPr>
          <a:xfrm>
            <a:off x="2834345" y="242776"/>
            <a:ext cx="12244498" cy="8234424"/>
          </a:xfrm>
          <a:prstGeom prst="rect">
            <a:avLst/>
          </a:prstGeom>
          <a:noFill/>
        </p:spPr>
      </p:pic>
    </p:spTree>
    <p:extLst>
      <p:ext uri="{BB962C8B-B14F-4D97-AF65-F5344CB8AC3E}">
        <p14:creationId xmlns:p14="http://schemas.microsoft.com/office/powerpoint/2010/main" val="4043168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with medium confidence">
            <a:extLst>
              <a:ext uri="{FF2B5EF4-FFF2-40B4-BE49-F238E27FC236}">
                <a16:creationId xmlns:a16="http://schemas.microsoft.com/office/drawing/2014/main" id="{A4B4E426-20E5-E162-5902-3CDF189F44DE}"/>
              </a:ext>
            </a:extLst>
          </p:cNvPr>
          <p:cNvPicPr>
            <a:picLocks noChangeAspect="1"/>
          </p:cNvPicPr>
          <p:nvPr/>
        </p:nvPicPr>
        <p:blipFill>
          <a:blip r:embed="rId3"/>
          <a:stretch>
            <a:fillRect/>
          </a:stretch>
        </p:blipFill>
        <p:spPr>
          <a:xfrm>
            <a:off x="3197523" y="772344"/>
            <a:ext cx="11966378" cy="7386434"/>
          </a:xfrm>
          <a:prstGeom prst="rect">
            <a:avLst/>
          </a:prstGeom>
          <a:noFill/>
        </p:spPr>
      </p:pic>
    </p:spTree>
    <p:extLst>
      <p:ext uri="{BB962C8B-B14F-4D97-AF65-F5344CB8AC3E}">
        <p14:creationId xmlns:p14="http://schemas.microsoft.com/office/powerpoint/2010/main" val="24836280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road closure&#10;&#10;Description automatically generated">
            <a:extLst>
              <a:ext uri="{FF2B5EF4-FFF2-40B4-BE49-F238E27FC236}">
                <a16:creationId xmlns:a16="http://schemas.microsoft.com/office/drawing/2014/main" id="{3D7515F0-F843-6192-4F6B-02AFEB80455D}"/>
              </a:ext>
            </a:extLst>
          </p:cNvPr>
          <p:cNvPicPr>
            <a:picLocks noGrp="1" noChangeAspect="1"/>
          </p:cNvPicPr>
          <p:nvPr>
            <p:ph idx="1"/>
          </p:nvPr>
        </p:nvPicPr>
        <p:blipFill>
          <a:blip r:embed="rId3"/>
          <a:stretch>
            <a:fillRect/>
          </a:stretch>
        </p:blipFill>
        <p:spPr>
          <a:xfrm>
            <a:off x="2909491" y="628328"/>
            <a:ext cx="12384637" cy="7301459"/>
          </a:xfrm>
          <a:noFill/>
        </p:spPr>
      </p:pic>
    </p:spTree>
  </p:cSld>
  <p:clrMapOvr>
    <a:masterClrMapping/>
  </p:clrMapOvr>
  <p:transition/>
</p:sld>
</file>

<file path=ppt/theme/theme1.xml><?xml version="1.0" encoding="utf-8"?>
<a:theme xmlns:a="http://schemas.openxmlformats.org/drawingml/2006/main" name="Barnet Introdution">
  <a:themeElements>
    <a:clrScheme name="">
      <a:dk1>
        <a:srgbClr val="636363"/>
      </a:dk1>
      <a:lt1>
        <a:srgbClr val="FFFFFF"/>
      </a:lt1>
      <a:dk2>
        <a:srgbClr val="000000"/>
      </a:dk2>
      <a:lt2>
        <a:srgbClr val="808080"/>
      </a:lt2>
      <a:accent1>
        <a:srgbClr val="8EAE20"/>
      </a:accent1>
      <a:accent2>
        <a:srgbClr val="333399"/>
      </a:accent2>
      <a:accent3>
        <a:srgbClr val="FFFFFF"/>
      </a:accent3>
      <a:accent4>
        <a:srgbClr val="535353"/>
      </a:accent4>
      <a:accent5>
        <a:srgbClr val="C6D3AB"/>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8EAE20"/>
        </a:solidFill>
        <a:ln w="12700" cap="flat" cmpd="sng" algn="ctr">
          <a:solidFill>
            <a:srgbClr val="63636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636363"/>
            </a:solidFill>
            <a:effectLst/>
            <a:latin typeface="Arial" charset="0"/>
            <a:ea typeface="ヒラギノ角ゴ ProN W3" charset="0"/>
            <a:cs typeface="ヒラギノ角ゴ ProN W3" charset="0"/>
            <a:sym typeface="Arial" charset="0"/>
          </a:defRPr>
        </a:defPPr>
      </a:lstStyle>
    </a:lnDef>
  </a:objectDefaults>
  <a:extraClrSchemeLst>
    <a:extraClrScheme>
      <a:clrScheme name="Barnet Introdu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3ade2d-6329-454d-972f-90b0f04d0d62" xsi:nil="true"/>
    <lcf76f155ced4ddcb4097134ff3c332f xmlns="d66585b4-a9bb-4fc3-8c8a-b244406dfbb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87094182184448B5DCCFBBA117BEB" ma:contentTypeVersion="14" ma:contentTypeDescription="Create a new document." ma:contentTypeScope="" ma:versionID="f39645a216e13ca496c819c89e0bc6cd">
  <xsd:schema xmlns:xsd="http://www.w3.org/2001/XMLSchema" xmlns:xs="http://www.w3.org/2001/XMLSchema" xmlns:p="http://schemas.microsoft.com/office/2006/metadata/properties" xmlns:ns2="d66585b4-a9bb-4fc3-8c8a-b244406dfbbc" xmlns:ns3="4c3ade2d-6329-454d-972f-90b0f04d0d62" targetNamespace="http://schemas.microsoft.com/office/2006/metadata/properties" ma:root="true" ma:fieldsID="ce3d84bc0917648f1efaad52b12e63e9" ns2:_="" ns3:_="">
    <xsd:import namespace="d66585b4-a9bb-4fc3-8c8a-b244406dfbbc"/>
    <xsd:import namespace="4c3ade2d-6329-454d-972f-90b0f04d0d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585b4-a9bb-4fc3-8c8a-b244406dfb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c6b9df9-913f-4f8b-b453-8966a8cf090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3ade2d-6329-454d-972f-90b0f04d0d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f203c00-a9cb-4922-b978-98552fbf4408}" ma:internalName="TaxCatchAll" ma:showField="CatchAllData" ma:web="4c3ade2d-6329-454d-972f-90b0f04d0d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A9BE31-4CA9-489C-9B92-8C20F35AEAF3}">
  <ds:schemaRefs>
    <ds:schemaRef ds:uri="http://schemas.microsoft.com/sharepoint/v3/contenttype/forms"/>
  </ds:schemaRefs>
</ds:datastoreItem>
</file>

<file path=customXml/itemProps2.xml><?xml version="1.0" encoding="utf-8"?>
<ds:datastoreItem xmlns:ds="http://schemas.openxmlformats.org/officeDocument/2006/customXml" ds:itemID="{F785259F-F179-43E3-9FB1-DECCA5EBE111}">
  <ds:schemaRefs>
    <ds:schemaRef ds:uri="http://schemas.microsoft.com/office/2006/metadata/properties"/>
    <ds:schemaRef ds:uri="http://schemas.microsoft.com/office/infopath/2007/PartnerControls"/>
    <ds:schemaRef ds:uri="688af32a-9b4f-4355-a38e-627474b76a01"/>
    <ds:schemaRef ds:uri="b4b5bef3-ec81-4cf0-8738-8b6ece2d23ec"/>
    <ds:schemaRef ds:uri="4c3ade2d-6329-454d-972f-90b0f04d0d62"/>
    <ds:schemaRef ds:uri="d66585b4-a9bb-4fc3-8c8a-b244406dfbbc"/>
  </ds:schemaRefs>
</ds:datastoreItem>
</file>

<file path=customXml/itemProps3.xml><?xml version="1.0" encoding="utf-8"?>
<ds:datastoreItem xmlns:ds="http://schemas.openxmlformats.org/officeDocument/2006/customXml" ds:itemID="{E42EBD92-4D72-4903-8D2A-97529C243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585b4-a9bb-4fc3-8c8a-b244406dfbbc"/>
    <ds:schemaRef ds:uri="4c3ade2d-6329-454d-972f-90b0f04d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cdf8477-5183-4317-8e8b-f69ff0053fb7}" enabled="1" method="Standard" siteId="{1ba468b9-1414-4675-be4f-53c478ad47bb}" removed="0"/>
</clbl:labelList>
</file>

<file path=docProps/app.xml><?xml version="1.0" encoding="utf-8"?>
<Properties xmlns="http://schemas.openxmlformats.org/officeDocument/2006/extended-properties" xmlns:vt="http://schemas.openxmlformats.org/officeDocument/2006/docPropsVTypes">
  <Template/>
  <TotalTime>3171</TotalTime>
  <Pages>0</Pages>
  <Words>570</Words>
  <Characters>0</Characters>
  <Application>Microsoft Office PowerPoint</Application>
  <PresentationFormat>Custom</PresentationFormat>
  <Lines>0</Lines>
  <Paragraphs>57</Paragraphs>
  <Slides>14</Slides>
  <Notes>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Arial-BoldMT</vt:lpstr>
      <vt:lpstr>Calibri</vt:lpstr>
      <vt:lpstr>Georgia</vt:lpstr>
      <vt:lpstr>Georgia-Bold</vt:lpstr>
      <vt:lpstr>Poppins</vt:lpstr>
      <vt:lpstr>Symbol</vt:lpstr>
      <vt:lpstr>Barnet Introdution</vt:lpstr>
      <vt:lpstr>Hampden Way, Barnet</vt:lpstr>
      <vt:lpstr>Site Information: N14 5JP Grid Ref Start: 528634, 194211 Grid Ref End: 528819, 193677 </vt:lpstr>
      <vt:lpstr>Stakeholder Engagement- Introduction  </vt:lpstr>
      <vt:lpstr>Communications </vt:lpstr>
      <vt:lpstr>Diversion routes: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Markey</dc:creator>
  <cp:lastModifiedBy>Keen, Dan (LBB)</cp:lastModifiedBy>
  <cp:revision>54</cp:revision>
  <dcterms:modified xsi:type="dcterms:W3CDTF">2024-08-05T09:17:37Z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0x010100FE187094182184448B5DCCFBBA117BEB</vt:lpwstr>
  </property>
  <property fmtid="{D5CDD505-2E9C-101B-9397-08002B2CF9AE}" pid="4" name="MediaServiceImageTags">
    <vt:lpwstr/>
  </property>
</Properties>
</file>