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7"/>
  </p:notesMasterIdLst>
  <p:handoutMasterIdLst>
    <p:handoutMasterId r:id="rId8"/>
  </p:handoutMasterIdLst>
  <p:sldIdLst>
    <p:sldId id="324" r:id="rId2"/>
    <p:sldId id="343" r:id="rId3"/>
    <p:sldId id="344" r:id="rId4"/>
    <p:sldId id="346" r:id="rId5"/>
    <p:sldId id="345" r:id="rId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9200"/>
    <a:srgbClr val="8E2E2E"/>
    <a:srgbClr val="39B57D"/>
    <a:srgbClr val="9539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68" autoAdjust="0"/>
    <p:restoredTop sz="94660"/>
  </p:normalViewPr>
  <p:slideViewPr>
    <p:cSldViewPr snapToGrid="0">
      <p:cViewPr>
        <p:scale>
          <a:sx n="81" d="100"/>
          <a:sy n="81" d="100"/>
        </p:scale>
        <p:origin x="-1242" y="-1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78" d="100"/>
          <a:sy n="78" d="100"/>
        </p:scale>
        <p:origin x="-1478" y="123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BE594684-75E7-4BA9-8959-0C0F72DC1566}" type="datetimeFigureOut">
              <a:rPr lang="en-GB" smtClean="0"/>
              <a:pPr/>
              <a:t>01/12/2015</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22E10F7-35B7-4A06-BC56-3EEF91DF04AD}" type="slidenum">
              <a:rPr lang="en-GB" smtClean="0"/>
              <a:pPr/>
              <a:t>‹#›</a:t>
            </a:fld>
            <a:endParaRPr lang="en-GB"/>
          </a:p>
        </p:txBody>
      </p:sp>
    </p:spTree>
    <p:extLst>
      <p:ext uri="{BB962C8B-B14F-4D97-AF65-F5344CB8AC3E}">
        <p14:creationId xmlns:p14="http://schemas.microsoft.com/office/powerpoint/2010/main" val="29077149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CCC98E7-0E3A-410E-AACF-C1980CDF6EFE}" type="datetimeFigureOut">
              <a:rPr lang="en-GB" smtClean="0"/>
              <a:pPr/>
              <a:t>01/12/2015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C803321-DF3B-4826-BBC7-651CDD0D3A0B}" type="slidenum">
              <a:rPr lang="en-GB" smtClean="0"/>
              <a:pPr/>
              <a:t>‹#›</a:t>
            </a:fld>
            <a:endParaRPr lang="en-GB"/>
          </a:p>
        </p:txBody>
      </p:sp>
    </p:spTree>
    <p:extLst>
      <p:ext uri="{BB962C8B-B14F-4D97-AF65-F5344CB8AC3E}">
        <p14:creationId xmlns:p14="http://schemas.microsoft.com/office/powerpoint/2010/main" val="1625287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70919" y="340533"/>
            <a:ext cx="8252792" cy="2531531"/>
          </a:xfrm>
        </p:spPr>
        <p:txBody>
          <a:bodyPr/>
          <a:lstStyle>
            <a:lvl1pPr algn="r">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470919" y="2973325"/>
            <a:ext cx="8252792" cy="3037837"/>
          </a:xfrm>
        </p:spPr>
        <p:txBody>
          <a:bodyPr/>
          <a:lstStyle>
            <a:lvl1pPr marL="0" indent="0" algn="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en-GB" dirty="0" smtClean="0"/>
              <a:t>Click to edit Master subtitle style</a:t>
            </a:r>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21550" y="188641"/>
            <a:ext cx="8151531" cy="848128"/>
          </a:xfrm>
        </p:spPr>
        <p:txBody>
          <a:bodyPr anchor="ctr"/>
          <a:lstStyle>
            <a:lvl1pPr algn="l">
              <a:defRPr sz="3000"/>
            </a:lvl1pPr>
          </a:lstStyle>
          <a:p>
            <a:r>
              <a:rPr lang="en-GB" dirty="0" smtClean="0"/>
              <a:t>Click to edit Master title style</a:t>
            </a:r>
            <a:endParaRPr lang="en-US" dirty="0"/>
          </a:p>
        </p:txBody>
      </p:sp>
      <p:sp>
        <p:nvSpPr>
          <p:cNvPr id="3" name="Content Placeholder 2"/>
          <p:cNvSpPr>
            <a:spLocks noGrp="1"/>
          </p:cNvSpPr>
          <p:nvPr>
            <p:ph idx="1"/>
          </p:nvPr>
        </p:nvSpPr>
        <p:spPr>
          <a:xfrm>
            <a:off x="521550" y="1251883"/>
            <a:ext cx="8151531" cy="4655105"/>
          </a:xfrm>
        </p:spPr>
        <p:txBody>
          <a:bodyPr/>
          <a:lstStyle>
            <a:lvl1pPr marL="321457" indent="-321457" algn="l">
              <a:buClr>
                <a:srgbClr val="00988E"/>
              </a:buClr>
              <a:buFont typeface="Arial"/>
              <a:buChar char="•"/>
              <a:defRPr sz="2100"/>
            </a:lvl1pPr>
            <a:lvl2pPr marL="321457" indent="-321457" algn="l">
              <a:buClr>
                <a:srgbClr val="00988E"/>
              </a:buClr>
              <a:buFont typeface="Arial"/>
              <a:buChar char="•"/>
              <a:defRPr sz="2100"/>
            </a:lvl2pPr>
            <a:lvl3pPr marL="632790" indent="-321457" algn="l">
              <a:buClr>
                <a:srgbClr val="4D4E53"/>
              </a:buClr>
              <a:buFont typeface="Arial"/>
              <a:buChar char="•"/>
              <a:defRPr sz="2000"/>
            </a:lvl3pPr>
            <a:lvl4pPr marL="936529" indent="-321457" algn="l">
              <a:buClr>
                <a:srgbClr val="9E9E9E"/>
              </a:buClr>
              <a:buFont typeface="Arial"/>
              <a:buChar char="•"/>
              <a:defRPr sz="1700"/>
            </a:lvl4pPr>
            <a:lvl5pPr marL="1265580" indent="-321457" algn="l">
              <a:buClr>
                <a:srgbClr val="9E9E9E"/>
              </a:buClr>
              <a:buFont typeface="Arial"/>
              <a:buChar char="•"/>
              <a:defRPr sz="1400"/>
            </a:lvl5pPr>
          </a:lstStyle>
          <a:p>
            <a:pPr lvl="0"/>
            <a:r>
              <a:rPr lang="en-GB" dirty="0" smtClean="0"/>
              <a:t>Click to edit Master text styles</a:t>
            </a:r>
          </a:p>
          <a:p>
            <a:pPr lvl="2"/>
            <a:r>
              <a:rPr lang="en-GB" dirty="0" smtClean="0"/>
              <a:t>Second level</a:t>
            </a:r>
          </a:p>
          <a:p>
            <a:pPr lvl="3"/>
            <a:r>
              <a:rPr lang="en-GB" dirty="0" smtClean="0"/>
              <a:t>Third level</a:t>
            </a:r>
          </a:p>
          <a:p>
            <a:pPr lvl="4"/>
            <a:r>
              <a:rPr lang="en-GB" dirty="0" smtClean="0"/>
              <a:t>Fourth level</a:t>
            </a:r>
          </a:p>
          <a:p>
            <a:pPr lvl="4"/>
            <a:r>
              <a:rPr lang="en-GB" dirty="0" smtClean="0"/>
              <a:t>Fifth level</a:t>
            </a:r>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21550" y="188640"/>
            <a:ext cx="8202161" cy="860625"/>
          </a:xfrm>
        </p:spPr>
        <p:txBody>
          <a:bodyPr anchor="ctr"/>
          <a:lstStyle>
            <a:lvl1pPr algn="ctr">
              <a:defRPr sz="3000"/>
            </a:lvl1pPr>
          </a:lstStyle>
          <a:p>
            <a:r>
              <a:rPr lang="en-GB" dirty="0" smtClean="0"/>
              <a:t>Click to edit Master title style</a:t>
            </a:r>
            <a:endParaRPr lang="en-US" dirty="0"/>
          </a:p>
        </p:txBody>
      </p:sp>
      <p:sp>
        <p:nvSpPr>
          <p:cNvPr id="3" name="Content Placeholder 2"/>
          <p:cNvSpPr>
            <a:spLocks noGrp="1"/>
          </p:cNvSpPr>
          <p:nvPr>
            <p:ph sz="half" idx="1"/>
          </p:nvPr>
        </p:nvSpPr>
        <p:spPr>
          <a:xfrm>
            <a:off x="521550" y="1251883"/>
            <a:ext cx="3915668" cy="4809909"/>
          </a:xfrm>
        </p:spPr>
        <p:txBody>
          <a:bodyPr/>
          <a:lstStyle>
            <a:lvl1pPr marL="321457" indent="-321457" algn="l">
              <a:buClr>
                <a:srgbClr val="00988E"/>
              </a:buClr>
              <a:buFont typeface="Arial"/>
              <a:buChar char="•"/>
              <a:defRPr sz="2000"/>
            </a:lvl1pPr>
            <a:lvl2pPr marL="241093" indent="-241093" algn="l">
              <a:buClr>
                <a:srgbClr val="4D4E53"/>
              </a:buClr>
              <a:buFont typeface="Arial"/>
              <a:buChar char="•"/>
              <a:defRPr sz="1700"/>
            </a:lvl2pPr>
            <a:lvl3pPr marL="241093" indent="-241093" algn="l">
              <a:buClr>
                <a:srgbClr val="9E9E9E"/>
              </a:buClr>
              <a:buFont typeface="Arial"/>
              <a:buChar char="•"/>
              <a:defRPr sz="1400">
                <a:solidFill>
                  <a:srgbClr val="4D4E53"/>
                </a:solidFill>
              </a:defRPr>
            </a:lvl3pPr>
            <a:lvl4pPr marL="200911" indent="-200911" algn="l">
              <a:buClr>
                <a:srgbClr val="9E9E9E"/>
              </a:buClr>
              <a:buFont typeface="Arial"/>
              <a:buChar char="•"/>
              <a:defRPr sz="1300">
                <a:solidFill>
                  <a:srgbClr val="4D4E53"/>
                </a:solidFill>
              </a:defRPr>
            </a:lvl4pPr>
            <a:lvl5pPr marL="200911" indent="-200911" algn="l">
              <a:buClr>
                <a:srgbClr val="9E9E9E"/>
              </a:buClr>
              <a:buFont typeface="Arial"/>
              <a:buChar char="•"/>
              <a:defRPr sz="1300">
                <a:solidFill>
                  <a:srgbClr val="4D4E53"/>
                </a:solidFill>
              </a:defRPr>
            </a:lvl5pPr>
            <a:lvl6pPr>
              <a:defRPr sz="1300"/>
            </a:lvl6pPr>
            <a:lvl7pPr>
              <a:defRPr sz="1300"/>
            </a:lvl7pPr>
            <a:lvl8pPr>
              <a:defRPr sz="1300"/>
            </a:lvl8pPr>
            <a:lvl9pPr>
              <a:defRPr sz="13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808043" y="1251883"/>
            <a:ext cx="3915668" cy="4809909"/>
          </a:xfrm>
        </p:spPr>
        <p:txBody>
          <a:bodyPr/>
          <a:lstStyle>
            <a:lvl1pPr marL="321457" indent="-321457" algn="l">
              <a:buClr>
                <a:srgbClr val="00988E"/>
              </a:buClr>
              <a:buFont typeface="Arial"/>
              <a:buChar char="•"/>
              <a:defRPr sz="2000"/>
            </a:lvl1pPr>
            <a:lvl2pPr marL="241093" indent="-241093" algn="l">
              <a:buClr>
                <a:srgbClr val="4D4E53"/>
              </a:buClr>
              <a:buFont typeface="Arial"/>
              <a:buChar char="•"/>
              <a:defRPr sz="1700"/>
            </a:lvl2pPr>
            <a:lvl3pPr marL="241093" indent="-241093" algn="l">
              <a:buClr>
                <a:srgbClr val="9E9E9E"/>
              </a:buClr>
              <a:buFont typeface="Arial"/>
              <a:buChar char="•"/>
              <a:defRPr sz="1400"/>
            </a:lvl3pPr>
            <a:lvl4pPr marL="200911" indent="-200911" algn="l">
              <a:buClr>
                <a:srgbClr val="9E9E9E"/>
              </a:buClr>
              <a:buFont typeface="Arial"/>
              <a:buChar char="•"/>
              <a:defRPr sz="1300"/>
            </a:lvl4pPr>
            <a:lvl5pPr marL="200911" indent="-200911" algn="l">
              <a:buClr>
                <a:srgbClr val="9E9E9E"/>
              </a:buClr>
              <a:buFont typeface="Arial"/>
              <a:buChar char="•"/>
              <a:defRPr sz="1300"/>
            </a:lvl5pPr>
            <a:lvl6pPr>
              <a:defRPr sz="1300"/>
            </a:lvl6pPr>
            <a:lvl7pPr>
              <a:defRPr sz="1300"/>
            </a:lvl7pPr>
            <a:lvl8pPr>
              <a:defRPr sz="1300"/>
            </a:lvl8pPr>
            <a:lvl9pPr>
              <a:defRPr sz="13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21550" y="188640"/>
            <a:ext cx="8202161" cy="860625"/>
          </a:xfrm>
        </p:spPr>
        <p:txBody>
          <a:bodyPr anchor="ctr"/>
          <a:lstStyle>
            <a:lvl1pPr algn="ctr">
              <a:defRPr sz="3000"/>
            </a:lvl1pPr>
          </a:lstStyle>
          <a:p>
            <a:r>
              <a:rPr lang="en-GB" dirty="0" smtClean="0"/>
              <a:t>Click to edit Master title style</a:t>
            </a:r>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ctr"/>
          <a:lstStyle>
            <a:lvl1pPr algn="ctr">
              <a:defRPr sz="2500" b="1"/>
            </a:lvl1pPr>
          </a:lstStyle>
          <a:p>
            <a:r>
              <a:rPr lang="en-GB" dirty="0" smtClean="0"/>
              <a:t>Click to edit Master title style</a:t>
            </a:r>
            <a:endParaRPr lang="en-US" dirty="0"/>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647" y="1435448"/>
            <a:ext cx="3008189" cy="4690318"/>
          </a:xfrm>
        </p:spPr>
        <p:txBody>
          <a:bodyPr/>
          <a:lstStyle>
            <a:lvl1pPr marL="0" indent="0" algn="ctr">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en-GB" dirty="0" smtClean="0"/>
              <a:t>Click to edit Master text styles</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98366" y="4800824"/>
            <a:ext cx="8274715" cy="567035"/>
          </a:xfrm>
        </p:spPr>
        <p:txBody>
          <a:bodyPr/>
          <a:lstStyle>
            <a:lvl1pPr algn="ctr">
              <a:defRPr sz="3000" b="1"/>
            </a:lvl1pPr>
          </a:lstStyle>
          <a:p>
            <a:r>
              <a:rPr lang="en-GB" dirty="0" smtClean="0"/>
              <a:t>Click to edit Master title style</a:t>
            </a:r>
            <a:endParaRPr lang="en-US" dirty="0"/>
          </a:p>
        </p:txBody>
      </p:sp>
      <p:sp>
        <p:nvSpPr>
          <p:cNvPr id="3" name="Picture Placeholder 2"/>
          <p:cNvSpPr>
            <a:spLocks noGrp="1"/>
          </p:cNvSpPr>
          <p:nvPr>
            <p:ph type="pic" idx="1"/>
          </p:nvPr>
        </p:nvSpPr>
        <p:spPr>
          <a:xfrm>
            <a:off x="398366" y="239271"/>
            <a:ext cx="8274715" cy="4487883"/>
          </a:xfrm>
        </p:spPr>
        <p:txBody>
          <a:bodyPr/>
          <a:lstStyle>
            <a:lvl1pPr marL="0" indent="0" algn="ctr">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endParaRPr lang="en-US" noProof="0" smtClean="0">
              <a:sym typeface="Arial-BoldMT" charset="0"/>
            </a:endParaRPr>
          </a:p>
        </p:txBody>
      </p:sp>
      <p:sp>
        <p:nvSpPr>
          <p:cNvPr id="4" name="Text Placeholder 3"/>
          <p:cNvSpPr>
            <a:spLocks noGrp="1"/>
          </p:cNvSpPr>
          <p:nvPr>
            <p:ph type="body" sz="half" idx="2"/>
          </p:nvPr>
        </p:nvSpPr>
        <p:spPr>
          <a:xfrm>
            <a:off x="398366" y="5367859"/>
            <a:ext cx="8274715" cy="804788"/>
          </a:xfrm>
        </p:spPr>
        <p:txBody>
          <a:bodyPr/>
          <a:lstStyle>
            <a:lvl1pPr marL="0" indent="0" algn="ctr">
              <a:buNone/>
              <a:defRPr sz="2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en-GB" dirty="0" smtClean="0"/>
              <a:t>Click to edit Master text styles</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bwMode="auto">
          <a:xfrm>
            <a:off x="521271" y="188640"/>
            <a:ext cx="8201918" cy="26498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0" tIns="0" rIns="40638" bIns="0" numCol="1" anchor="b" anchorCtr="0" compatLnSpc="1">
            <a:prstTxWarp prst="textNoShape">
              <a:avLst/>
            </a:prstTxWarp>
          </a:bodyPr>
          <a:lstStyle/>
          <a:p>
            <a:pPr lvl="0"/>
            <a:r>
              <a:rPr lang="en-US" dirty="0">
                <a:sym typeface="Georgia-Bold" charset="0"/>
              </a:rPr>
              <a:t>Click to edit Master title style</a:t>
            </a:r>
          </a:p>
        </p:txBody>
      </p:sp>
      <p:sp>
        <p:nvSpPr>
          <p:cNvPr id="3074" name="Rectangle 2"/>
          <p:cNvSpPr>
            <a:spLocks noGrp="1" noChangeArrowheads="1"/>
          </p:cNvSpPr>
          <p:nvPr>
            <p:ph type="body" idx="1"/>
          </p:nvPr>
        </p:nvSpPr>
        <p:spPr bwMode="auto">
          <a:xfrm>
            <a:off x="521271" y="2960191"/>
            <a:ext cx="8201918" cy="29467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35717" tIns="35717" rIns="76356" bIns="35717" numCol="1" anchor="t" anchorCtr="0" compatLnSpc="1">
            <a:prstTxWarp prst="textNoShape">
              <a:avLst/>
            </a:prstTxWarp>
          </a:bodyPr>
          <a:lstStyle/>
          <a:p>
            <a:pPr lvl="0"/>
            <a:r>
              <a:rPr lang="en-US" dirty="0">
                <a:sym typeface="Arial-BoldMT" charset="0"/>
              </a:rPr>
              <a:t>Click to edit Master text styles</a:t>
            </a:r>
          </a:p>
          <a:p>
            <a:pPr lvl="1"/>
            <a:r>
              <a:rPr lang="en-US" dirty="0">
                <a:sym typeface="Arial-BoldMT" charset="0"/>
              </a:rPr>
              <a:t>Second level</a:t>
            </a:r>
          </a:p>
          <a:p>
            <a:pPr lvl="2"/>
            <a:r>
              <a:rPr lang="en-US" dirty="0">
                <a:sym typeface="Arial-BoldMT" charset="0"/>
              </a:rPr>
              <a:t>Third level</a:t>
            </a:r>
          </a:p>
          <a:p>
            <a:pPr lvl="3"/>
            <a:r>
              <a:rPr lang="en-US" dirty="0">
                <a:sym typeface="Arial-BoldMT" charset="0"/>
              </a:rPr>
              <a:t>Fourth level</a:t>
            </a:r>
          </a:p>
          <a:p>
            <a:pPr lvl="4"/>
            <a:r>
              <a:rPr lang="en-US" dirty="0">
                <a:sym typeface="Arial-BoldMT" charset="0"/>
              </a:rPr>
              <a:t>Fifth level</a:t>
            </a:r>
          </a:p>
        </p:txBody>
      </p:sp>
      <p:sp>
        <p:nvSpPr>
          <p:cNvPr id="1028" name="Rectangle 3"/>
          <p:cNvSpPr>
            <a:spLocks/>
          </p:cNvSpPr>
          <p:nvPr/>
        </p:nvSpPr>
        <p:spPr bwMode="auto">
          <a:xfrm>
            <a:off x="-8930" y="0"/>
            <a:ext cx="9170789" cy="75902"/>
          </a:xfrm>
          <a:prstGeom prst="rect">
            <a:avLst/>
          </a:prstGeom>
          <a:solidFill>
            <a:srgbClr val="90BBBA"/>
          </a:solidFill>
          <a:ln>
            <a:noFill/>
          </a:ln>
          <a:extLst>
            <a:ext uri="{91240B29-F687-4F45-9708-019B960494DF}">
              <a14:hiddenLine xmlns:a14="http://schemas.microsoft.com/office/drawing/2010/main" w="12700">
                <a:solidFill>
                  <a:schemeClr val="tx1"/>
                </a:solidFill>
                <a:round/>
                <a:headEnd/>
                <a:tailEnd/>
              </a14:hiddenLine>
            </a:ext>
          </a:extLst>
        </p:spPr>
        <p:txBody>
          <a:bodyPr lIns="0" tIns="0" rIns="0" bIns="0"/>
          <a:lstStyle>
            <a:lvl1pPr eaLnBrk="0" hangingPunct="0">
              <a:defRPr sz="2000">
                <a:solidFill>
                  <a:srgbClr val="636363"/>
                </a:solidFill>
                <a:latin typeface="Arial" pitchFamily="34" charset="0"/>
                <a:ea typeface="ヒラギノ角ゴ ProN W3" pitchFamily="123" charset="-128"/>
                <a:sym typeface="Arial" pitchFamily="34" charset="0"/>
              </a:defRPr>
            </a:lvl1pPr>
            <a:lvl2pPr marL="742950" indent="-285750" eaLnBrk="0" hangingPunct="0">
              <a:defRPr sz="2000">
                <a:solidFill>
                  <a:srgbClr val="636363"/>
                </a:solidFill>
                <a:latin typeface="Arial" pitchFamily="34" charset="0"/>
                <a:ea typeface="ヒラギノ角ゴ ProN W3" pitchFamily="123" charset="-128"/>
                <a:sym typeface="Arial" pitchFamily="34" charset="0"/>
              </a:defRPr>
            </a:lvl2pPr>
            <a:lvl3pPr marL="1143000" indent="-228600" eaLnBrk="0" hangingPunct="0">
              <a:defRPr sz="2000">
                <a:solidFill>
                  <a:srgbClr val="636363"/>
                </a:solidFill>
                <a:latin typeface="Arial" pitchFamily="34" charset="0"/>
                <a:ea typeface="ヒラギノ角ゴ ProN W3" pitchFamily="123" charset="-128"/>
                <a:sym typeface="Arial" pitchFamily="34" charset="0"/>
              </a:defRPr>
            </a:lvl3pPr>
            <a:lvl4pPr marL="1600200" indent="-228600" eaLnBrk="0" hangingPunct="0">
              <a:defRPr sz="2000">
                <a:solidFill>
                  <a:srgbClr val="636363"/>
                </a:solidFill>
                <a:latin typeface="Arial" pitchFamily="34" charset="0"/>
                <a:ea typeface="ヒラギノ角ゴ ProN W3" pitchFamily="123" charset="-128"/>
                <a:sym typeface="Arial" pitchFamily="34" charset="0"/>
              </a:defRPr>
            </a:lvl4pPr>
            <a:lvl5pPr marL="2057400" indent="-228600" eaLnBrk="0" hangingPunct="0">
              <a:defRPr sz="2000">
                <a:solidFill>
                  <a:srgbClr val="636363"/>
                </a:solidFill>
                <a:latin typeface="Arial" pitchFamily="34" charset="0"/>
                <a:ea typeface="ヒラギノ角ゴ ProN W3" pitchFamily="123" charset="-128"/>
                <a:sym typeface="Arial" pitchFamily="34" charset="0"/>
              </a:defRPr>
            </a:lvl5pPr>
            <a:lvl6pPr marL="25146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6pPr>
            <a:lvl7pPr marL="29718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7pPr>
            <a:lvl8pPr marL="34290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8pPr>
            <a:lvl9pPr marL="38862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9pPr>
          </a:lstStyle>
          <a:p>
            <a:pPr eaLnBrk="1" fontAlgn="base" hangingPunct="1">
              <a:spcBef>
                <a:spcPct val="0"/>
              </a:spcBef>
              <a:spcAft>
                <a:spcPct val="0"/>
              </a:spcAft>
              <a:defRPr/>
            </a:pPr>
            <a:endParaRPr lang="en-US" altLang="en-US" smtClean="0"/>
          </a:p>
        </p:txBody>
      </p:sp>
      <p:grpSp>
        <p:nvGrpSpPr>
          <p:cNvPr id="2" name="Group 7"/>
          <p:cNvGrpSpPr>
            <a:grpSpLocks/>
          </p:cNvGrpSpPr>
          <p:nvPr/>
        </p:nvGrpSpPr>
        <p:grpSpPr bwMode="auto">
          <a:xfrm>
            <a:off x="-8930" y="6241852"/>
            <a:ext cx="9161859" cy="619497"/>
            <a:chOff x="0" y="0"/>
            <a:chExt cx="8208" cy="554"/>
          </a:xfrm>
        </p:grpSpPr>
        <p:sp>
          <p:nvSpPr>
            <p:cNvPr id="1030" name="Rectangle 4"/>
            <p:cNvSpPr>
              <a:spLocks/>
            </p:cNvSpPr>
            <p:nvPr/>
          </p:nvSpPr>
          <p:spPr bwMode="auto">
            <a:xfrm>
              <a:off x="0" y="0"/>
              <a:ext cx="8208" cy="552"/>
            </a:xfrm>
            <a:prstGeom prst="rect">
              <a:avLst/>
            </a:prstGeom>
            <a:solidFill>
              <a:srgbClr val="90BBBA"/>
            </a:solidFill>
            <a:ln>
              <a:noFill/>
            </a:ln>
            <a:extLst>
              <a:ext uri="{91240B29-F687-4F45-9708-019B960494DF}">
                <a14:hiddenLine xmlns:a14="http://schemas.microsoft.com/office/drawing/2010/main" w="12700">
                  <a:solidFill>
                    <a:schemeClr val="tx1"/>
                  </a:solidFill>
                  <a:round/>
                  <a:headEnd/>
                  <a:tailEnd/>
                </a14:hiddenLine>
              </a:ext>
            </a:extLst>
          </p:spPr>
          <p:txBody>
            <a:bodyPr lIns="0" tIns="0" rIns="0" bIns="0"/>
            <a:lstStyle>
              <a:lvl1pPr eaLnBrk="0" hangingPunct="0">
                <a:defRPr sz="2000">
                  <a:solidFill>
                    <a:srgbClr val="636363"/>
                  </a:solidFill>
                  <a:latin typeface="Arial" pitchFamily="34" charset="0"/>
                  <a:ea typeface="ヒラギノ角ゴ ProN W3" pitchFamily="123" charset="-128"/>
                  <a:sym typeface="Arial" pitchFamily="34" charset="0"/>
                </a:defRPr>
              </a:lvl1pPr>
              <a:lvl2pPr marL="742950" indent="-285750" eaLnBrk="0" hangingPunct="0">
                <a:defRPr sz="2000">
                  <a:solidFill>
                    <a:srgbClr val="636363"/>
                  </a:solidFill>
                  <a:latin typeface="Arial" pitchFamily="34" charset="0"/>
                  <a:ea typeface="ヒラギノ角ゴ ProN W3" pitchFamily="123" charset="-128"/>
                  <a:sym typeface="Arial" pitchFamily="34" charset="0"/>
                </a:defRPr>
              </a:lvl2pPr>
              <a:lvl3pPr marL="1143000" indent="-228600" eaLnBrk="0" hangingPunct="0">
                <a:defRPr sz="2000">
                  <a:solidFill>
                    <a:srgbClr val="636363"/>
                  </a:solidFill>
                  <a:latin typeface="Arial" pitchFamily="34" charset="0"/>
                  <a:ea typeface="ヒラギノ角ゴ ProN W3" pitchFamily="123" charset="-128"/>
                  <a:sym typeface="Arial" pitchFamily="34" charset="0"/>
                </a:defRPr>
              </a:lvl3pPr>
              <a:lvl4pPr marL="1600200" indent="-228600" eaLnBrk="0" hangingPunct="0">
                <a:defRPr sz="2000">
                  <a:solidFill>
                    <a:srgbClr val="636363"/>
                  </a:solidFill>
                  <a:latin typeface="Arial" pitchFamily="34" charset="0"/>
                  <a:ea typeface="ヒラギノ角ゴ ProN W3" pitchFamily="123" charset="-128"/>
                  <a:sym typeface="Arial" pitchFamily="34" charset="0"/>
                </a:defRPr>
              </a:lvl4pPr>
              <a:lvl5pPr marL="2057400" indent="-228600" eaLnBrk="0" hangingPunct="0">
                <a:defRPr sz="2000">
                  <a:solidFill>
                    <a:srgbClr val="636363"/>
                  </a:solidFill>
                  <a:latin typeface="Arial" pitchFamily="34" charset="0"/>
                  <a:ea typeface="ヒラギノ角ゴ ProN W3" pitchFamily="123" charset="-128"/>
                  <a:sym typeface="Arial" pitchFamily="34" charset="0"/>
                </a:defRPr>
              </a:lvl5pPr>
              <a:lvl6pPr marL="25146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6pPr>
              <a:lvl7pPr marL="29718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7pPr>
              <a:lvl8pPr marL="34290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8pPr>
              <a:lvl9pPr marL="38862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9pPr>
            </a:lstStyle>
            <a:p>
              <a:pPr eaLnBrk="1" fontAlgn="base" hangingPunct="1">
                <a:spcBef>
                  <a:spcPct val="0"/>
                </a:spcBef>
                <a:spcAft>
                  <a:spcPct val="0"/>
                </a:spcAft>
                <a:defRPr/>
              </a:pPr>
              <a:endParaRPr lang="en-US" altLang="en-US" smtClean="0"/>
            </a:p>
          </p:txBody>
        </p:sp>
        <p:sp>
          <p:nvSpPr>
            <p:cNvPr id="1031" name="Rectangle 5"/>
            <p:cNvSpPr>
              <a:spLocks/>
            </p:cNvSpPr>
            <p:nvPr/>
          </p:nvSpPr>
          <p:spPr bwMode="auto">
            <a:xfrm>
              <a:off x="8" y="42"/>
              <a:ext cx="8200" cy="512"/>
            </a:xfrm>
            <a:prstGeom prst="rect">
              <a:avLst/>
            </a:prstGeom>
            <a:solidFill>
              <a:srgbClr val="00988D"/>
            </a:solidFill>
            <a:ln>
              <a:noFill/>
            </a:ln>
            <a:extLst>
              <a:ext uri="{91240B29-F687-4F45-9708-019B960494DF}">
                <a14:hiddenLine xmlns:a14="http://schemas.microsoft.com/office/drawing/2010/main" w="12700">
                  <a:solidFill>
                    <a:schemeClr val="tx1"/>
                  </a:solidFill>
                  <a:round/>
                  <a:headEnd/>
                  <a:tailEnd/>
                </a14:hiddenLine>
              </a:ext>
            </a:extLst>
          </p:spPr>
          <p:txBody>
            <a:bodyPr lIns="0" tIns="0" rIns="0" bIns="0"/>
            <a:lstStyle>
              <a:lvl1pPr eaLnBrk="0" hangingPunct="0">
                <a:defRPr sz="2000">
                  <a:solidFill>
                    <a:srgbClr val="636363"/>
                  </a:solidFill>
                  <a:latin typeface="Arial" pitchFamily="34" charset="0"/>
                  <a:ea typeface="ヒラギノ角ゴ ProN W3" pitchFamily="123" charset="-128"/>
                  <a:sym typeface="Arial" pitchFamily="34" charset="0"/>
                </a:defRPr>
              </a:lvl1pPr>
              <a:lvl2pPr marL="742950" indent="-285750" eaLnBrk="0" hangingPunct="0">
                <a:defRPr sz="2000">
                  <a:solidFill>
                    <a:srgbClr val="636363"/>
                  </a:solidFill>
                  <a:latin typeface="Arial" pitchFamily="34" charset="0"/>
                  <a:ea typeface="ヒラギノ角ゴ ProN W3" pitchFamily="123" charset="-128"/>
                  <a:sym typeface="Arial" pitchFamily="34" charset="0"/>
                </a:defRPr>
              </a:lvl2pPr>
              <a:lvl3pPr marL="1143000" indent="-228600" eaLnBrk="0" hangingPunct="0">
                <a:defRPr sz="2000">
                  <a:solidFill>
                    <a:srgbClr val="636363"/>
                  </a:solidFill>
                  <a:latin typeface="Arial" pitchFamily="34" charset="0"/>
                  <a:ea typeface="ヒラギノ角ゴ ProN W3" pitchFamily="123" charset="-128"/>
                  <a:sym typeface="Arial" pitchFamily="34" charset="0"/>
                </a:defRPr>
              </a:lvl3pPr>
              <a:lvl4pPr marL="1600200" indent="-228600" eaLnBrk="0" hangingPunct="0">
                <a:defRPr sz="2000">
                  <a:solidFill>
                    <a:srgbClr val="636363"/>
                  </a:solidFill>
                  <a:latin typeface="Arial" pitchFamily="34" charset="0"/>
                  <a:ea typeface="ヒラギノ角ゴ ProN W3" pitchFamily="123" charset="-128"/>
                  <a:sym typeface="Arial" pitchFamily="34" charset="0"/>
                </a:defRPr>
              </a:lvl4pPr>
              <a:lvl5pPr marL="2057400" indent="-228600" eaLnBrk="0" hangingPunct="0">
                <a:defRPr sz="2000">
                  <a:solidFill>
                    <a:srgbClr val="636363"/>
                  </a:solidFill>
                  <a:latin typeface="Arial" pitchFamily="34" charset="0"/>
                  <a:ea typeface="ヒラギノ角ゴ ProN W3" pitchFamily="123" charset="-128"/>
                  <a:sym typeface="Arial" pitchFamily="34" charset="0"/>
                </a:defRPr>
              </a:lvl5pPr>
              <a:lvl6pPr marL="25146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6pPr>
              <a:lvl7pPr marL="29718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7pPr>
              <a:lvl8pPr marL="34290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8pPr>
              <a:lvl9pPr marL="38862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9pPr>
            </a:lstStyle>
            <a:p>
              <a:pPr eaLnBrk="1" fontAlgn="base" hangingPunct="1">
                <a:spcBef>
                  <a:spcPct val="0"/>
                </a:spcBef>
                <a:spcAft>
                  <a:spcPct val="0"/>
                </a:spcAft>
                <a:defRPr/>
              </a:pPr>
              <a:endParaRPr lang="en-US" altLang="en-US" smtClean="0"/>
            </a:p>
          </p:txBody>
        </p:sp>
        <p:pic>
          <p:nvPicPr>
            <p:cNvPr id="1032" name="Picture 6"/>
            <p:cNvPicPr>
              <a:picLocks noChangeAspect="1" noChangeArrowheads="1"/>
            </p:cNvPicPr>
            <p:nvPr/>
          </p:nvPicPr>
          <p:blipFill>
            <a:blip r:embed="rId9" cstate="print"/>
            <a:srcRect/>
            <a:stretch>
              <a:fillRect/>
            </a:stretch>
          </p:blipFill>
          <p:spPr bwMode="auto">
            <a:xfrm>
              <a:off x="6873" y="183"/>
              <a:ext cx="861" cy="231"/>
            </a:xfrm>
            <a:prstGeom prst="rect">
              <a:avLst/>
            </a:prstGeom>
            <a:noFill/>
            <a:ln w="12700">
              <a:noFill/>
              <a:round/>
              <a:headEnd/>
              <a:tailEnd/>
            </a:ln>
          </p:spPr>
        </p:pic>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Lst>
  <p:transition/>
  <p:timing>
    <p:tnLst>
      <p:par>
        <p:cTn id="1" dur="indefinite" restart="never" nodeType="tmRoot"/>
      </p:par>
    </p:tnLst>
  </p:timing>
  <p:hf hdr="0" ftr="0" dt="0"/>
  <p:txStyles>
    <p:titleStyle>
      <a:lvl1pPr marL="40182" indent="-40182" algn="r" rtl="0" eaLnBrk="0" fontAlgn="base" hangingPunct="0">
        <a:spcBef>
          <a:spcPct val="0"/>
        </a:spcBef>
        <a:spcAft>
          <a:spcPct val="0"/>
        </a:spcAft>
        <a:defRPr sz="4500" b="1">
          <a:solidFill>
            <a:srgbClr val="00988E"/>
          </a:solidFill>
          <a:latin typeface="Georgia"/>
          <a:ea typeface="+mj-ea"/>
          <a:cs typeface="Georgia"/>
          <a:sym typeface="Georgia-Bold" charset="0"/>
        </a:defRPr>
      </a:lvl1pPr>
      <a:lvl2pPr marL="40182" indent="-40182" algn="r" rtl="0" eaLnBrk="0" fontAlgn="base" hangingPunct="0">
        <a:spcBef>
          <a:spcPct val="0"/>
        </a:spcBef>
        <a:spcAft>
          <a:spcPct val="0"/>
        </a:spcAft>
        <a:defRPr sz="4500" b="1">
          <a:solidFill>
            <a:srgbClr val="00988E"/>
          </a:solidFill>
          <a:latin typeface="Georgia" charset="0"/>
          <a:ea typeface="ヒラギノ明朝 ProN W6" charset="0"/>
          <a:cs typeface="Georgia" pitchFamily="18" charset="0"/>
          <a:sym typeface="Georgia-Bold" charset="0"/>
        </a:defRPr>
      </a:lvl2pPr>
      <a:lvl3pPr marL="40182" indent="-40182" algn="r" rtl="0" eaLnBrk="0" fontAlgn="base" hangingPunct="0">
        <a:spcBef>
          <a:spcPct val="0"/>
        </a:spcBef>
        <a:spcAft>
          <a:spcPct val="0"/>
        </a:spcAft>
        <a:defRPr sz="4500" b="1">
          <a:solidFill>
            <a:srgbClr val="00988E"/>
          </a:solidFill>
          <a:latin typeface="Georgia" charset="0"/>
          <a:ea typeface="ヒラギノ明朝 ProN W6" charset="0"/>
          <a:cs typeface="Georgia" pitchFamily="18" charset="0"/>
          <a:sym typeface="Georgia-Bold" charset="0"/>
        </a:defRPr>
      </a:lvl3pPr>
      <a:lvl4pPr marL="40182" indent="-40182" algn="r" rtl="0" eaLnBrk="0" fontAlgn="base" hangingPunct="0">
        <a:spcBef>
          <a:spcPct val="0"/>
        </a:spcBef>
        <a:spcAft>
          <a:spcPct val="0"/>
        </a:spcAft>
        <a:defRPr sz="4500" b="1">
          <a:solidFill>
            <a:srgbClr val="00988E"/>
          </a:solidFill>
          <a:latin typeface="Georgia" charset="0"/>
          <a:ea typeface="ヒラギノ明朝 ProN W6" charset="0"/>
          <a:cs typeface="Georgia" pitchFamily="18" charset="0"/>
          <a:sym typeface="Georgia-Bold" charset="0"/>
        </a:defRPr>
      </a:lvl4pPr>
      <a:lvl5pPr marL="40182" indent="-40182" algn="r" rtl="0" eaLnBrk="0" fontAlgn="base" hangingPunct="0">
        <a:spcBef>
          <a:spcPct val="0"/>
        </a:spcBef>
        <a:spcAft>
          <a:spcPct val="0"/>
        </a:spcAft>
        <a:defRPr sz="4500" b="1">
          <a:solidFill>
            <a:srgbClr val="00988E"/>
          </a:solidFill>
          <a:latin typeface="Georgia" charset="0"/>
          <a:ea typeface="ヒラギノ明朝 ProN W6" charset="0"/>
          <a:cs typeface="Georgia" pitchFamily="18" charset="0"/>
          <a:sym typeface="Georgia-Bold" charset="0"/>
        </a:defRPr>
      </a:lvl5pPr>
      <a:lvl6pPr marL="361639" algn="ctr" rtl="0" fontAlgn="base">
        <a:spcBef>
          <a:spcPct val="0"/>
        </a:spcBef>
        <a:spcAft>
          <a:spcPct val="0"/>
        </a:spcAft>
        <a:defRPr sz="4900">
          <a:solidFill>
            <a:srgbClr val="00988D"/>
          </a:solidFill>
          <a:latin typeface="Georgia-Bold" charset="0"/>
          <a:ea typeface="ヒラギノ明朝 ProN W6" charset="0"/>
          <a:cs typeface="ヒラギノ明朝 ProN W6" charset="0"/>
          <a:sym typeface="Georgia-Bold" charset="0"/>
        </a:defRPr>
      </a:lvl6pPr>
      <a:lvl7pPr marL="683097" algn="ctr" rtl="0" fontAlgn="base">
        <a:spcBef>
          <a:spcPct val="0"/>
        </a:spcBef>
        <a:spcAft>
          <a:spcPct val="0"/>
        </a:spcAft>
        <a:defRPr sz="4900">
          <a:solidFill>
            <a:srgbClr val="00988D"/>
          </a:solidFill>
          <a:latin typeface="Georgia-Bold" charset="0"/>
          <a:ea typeface="ヒラギノ明朝 ProN W6" charset="0"/>
          <a:cs typeface="ヒラギノ明朝 ProN W6" charset="0"/>
          <a:sym typeface="Georgia-Bold" charset="0"/>
        </a:defRPr>
      </a:lvl7pPr>
      <a:lvl8pPr marL="1004554" algn="ctr" rtl="0" fontAlgn="base">
        <a:spcBef>
          <a:spcPct val="0"/>
        </a:spcBef>
        <a:spcAft>
          <a:spcPct val="0"/>
        </a:spcAft>
        <a:defRPr sz="4900">
          <a:solidFill>
            <a:srgbClr val="00988D"/>
          </a:solidFill>
          <a:latin typeface="Georgia-Bold" charset="0"/>
          <a:ea typeface="ヒラギノ明朝 ProN W6" charset="0"/>
          <a:cs typeface="ヒラギノ明朝 ProN W6" charset="0"/>
          <a:sym typeface="Georgia-Bold" charset="0"/>
        </a:defRPr>
      </a:lvl8pPr>
      <a:lvl9pPr marL="1326011" algn="ctr" rtl="0" fontAlgn="base">
        <a:spcBef>
          <a:spcPct val="0"/>
        </a:spcBef>
        <a:spcAft>
          <a:spcPct val="0"/>
        </a:spcAft>
        <a:defRPr sz="4900">
          <a:solidFill>
            <a:srgbClr val="00988D"/>
          </a:solidFill>
          <a:latin typeface="Georgia-Bold" charset="0"/>
          <a:ea typeface="ヒラギノ明朝 ProN W6" charset="0"/>
          <a:cs typeface="ヒラギノ明朝 ProN W6" charset="0"/>
          <a:sym typeface="Georgia-Bold" charset="0"/>
        </a:defRPr>
      </a:lvl9pPr>
    </p:titleStyle>
    <p:bodyStyle>
      <a:lvl1pPr marL="241093" indent="-241093" algn="r" rtl="0" eaLnBrk="0" fontAlgn="base" hangingPunct="0">
        <a:lnSpc>
          <a:spcPct val="120000"/>
        </a:lnSpc>
        <a:spcBef>
          <a:spcPts val="492"/>
        </a:spcBef>
        <a:spcAft>
          <a:spcPct val="0"/>
        </a:spcAft>
        <a:defRPr sz="2200" b="1">
          <a:solidFill>
            <a:srgbClr val="4D4E53"/>
          </a:solidFill>
          <a:latin typeface="Arial"/>
          <a:ea typeface="+mn-ea"/>
          <a:cs typeface="Arial"/>
          <a:sym typeface="Arial-BoldMT" pitchFamily="123" charset="0"/>
        </a:defRPr>
      </a:lvl1pPr>
      <a:lvl2pPr marL="200911" indent="-200911" algn="r" rtl="0" eaLnBrk="0" fontAlgn="base" hangingPunct="0">
        <a:lnSpc>
          <a:spcPct val="120000"/>
        </a:lnSpc>
        <a:spcBef>
          <a:spcPts val="492"/>
        </a:spcBef>
        <a:spcAft>
          <a:spcPct val="0"/>
        </a:spcAft>
        <a:defRPr sz="2200" b="1">
          <a:solidFill>
            <a:srgbClr val="4D4E53"/>
          </a:solidFill>
          <a:latin typeface="Arial"/>
          <a:ea typeface="+mn-ea"/>
          <a:cs typeface="Arial"/>
          <a:sym typeface="Arial-BoldMT" pitchFamily="123" charset="0"/>
        </a:defRPr>
      </a:lvl2pPr>
      <a:lvl3pPr marL="160729" indent="-160729" algn="r" rtl="0" eaLnBrk="0" fontAlgn="base" hangingPunct="0">
        <a:lnSpc>
          <a:spcPct val="120000"/>
        </a:lnSpc>
        <a:spcBef>
          <a:spcPts val="492"/>
        </a:spcBef>
        <a:spcAft>
          <a:spcPct val="0"/>
        </a:spcAft>
        <a:defRPr sz="2200" b="1">
          <a:solidFill>
            <a:srgbClr val="4D4E53"/>
          </a:solidFill>
          <a:latin typeface="Arial"/>
          <a:ea typeface="+mn-ea"/>
          <a:cs typeface="Arial"/>
          <a:sym typeface="Arial-BoldMT" pitchFamily="123" charset="0"/>
        </a:defRPr>
      </a:lvl3pPr>
      <a:lvl4pPr marL="160729" indent="-160729" algn="r" rtl="0" eaLnBrk="0" fontAlgn="base" hangingPunct="0">
        <a:lnSpc>
          <a:spcPct val="120000"/>
        </a:lnSpc>
        <a:spcBef>
          <a:spcPts val="492"/>
        </a:spcBef>
        <a:spcAft>
          <a:spcPct val="0"/>
        </a:spcAft>
        <a:defRPr sz="2200" b="1">
          <a:solidFill>
            <a:srgbClr val="4D4E53"/>
          </a:solidFill>
          <a:latin typeface="Arial"/>
          <a:ea typeface="+mn-ea"/>
          <a:cs typeface="Arial"/>
          <a:sym typeface="Arial-BoldMT" pitchFamily="123" charset="0"/>
        </a:defRPr>
      </a:lvl4pPr>
      <a:lvl5pPr marL="160729" indent="-160729" algn="r" rtl="0" eaLnBrk="0" fontAlgn="base" hangingPunct="0">
        <a:lnSpc>
          <a:spcPct val="120000"/>
        </a:lnSpc>
        <a:spcBef>
          <a:spcPts val="492"/>
        </a:spcBef>
        <a:spcAft>
          <a:spcPct val="0"/>
        </a:spcAft>
        <a:defRPr sz="2200" b="1">
          <a:solidFill>
            <a:srgbClr val="4D4E53"/>
          </a:solidFill>
          <a:latin typeface="Arial"/>
          <a:ea typeface="+mn-ea"/>
          <a:cs typeface="Arial"/>
          <a:sym typeface="Arial-BoldMT" pitchFamily="123" charset="0"/>
        </a:defRPr>
      </a:lvl5pPr>
      <a:lvl6pPr marL="482186" indent="-160729" algn="ctr" rtl="0" fontAlgn="base">
        <a:lnSpc>
          <a:spcPct val="120000"/>
        </a:lnSpc>
        <a:spcBef>
          <a:spcPts val="492"/>
        </a:spcBef>
        <a:spcAft>
          <a:spcPct val="0"/>
        </a:spcAft>
        <a:defRPr sz="2200">
          <a:solidFill>
            <a:srgbClr val="4D4E53"/>
          </a:solidFill>
          <a:latin typeface="+mn-lt"/>
          <a:ea typeface="+mn-ea"/>
          <a:cs typeface="+mn-cs"/>
          <a:sym typeface="Arial-BoldMT" charset="0"/>
        </a:defRPr>
      </a:lvl6pPr>
      <a:lvl7pPr marL="803643" indent="-160729" algn="ctr" rtl="0" fontAlgn="base">
        <a:lnSpc>
          <a:spcPct val="120000"/>
        </a:lnSpc>
        <a:spcBef>
          <a:spcPts val="492"/>
        </a:spcBef>
        <a:spcAft>
          <a:spcPct val="0"/>
        </a:spcAft>
        <a:defRPr sz="2200">
          <a:solidFill>
            <a:srgbClr val="4D4E53"/>
          </a:solidFill>
          <a:latin typeface="+mn-lt"/>
          <a:ea typeface="+mn-ea"/>
          <a:cs typeface="+mn-cs"/>
          <a:sym typeface="Arial-BoldMT" charset="0"/>
        </a:defRPr>
      </a:lvl7pPr>
      <a:lvl8pPr marL="1125101" indent="-160729" algn="ctr" rtl="0" fontAlgn="base">
        <a:lnSpc>
          <a:spcPct val="120000"/>
        </a:lnSpc>
        <a:spcBef>
          <a:spcPts val="492"/>
        </a:spcBef>
        <a:spcAft>
          <a:spcPct val="0"/>
        </a:spcAft>
        <a:defRPr sz="2200">
          <a:solidFill>
            <a:srgbClr val="4D4E53"/>
          </a:solidFill>
          <a:latin typeface="+mn-lt"/>
          <a:ea typeface="+mn-ea"/>
          <a:cs typeface="+mn-cs"/>
          <a:sym typeface="Arial-BoldMT" charset="0"/>
        </a:defRPr>
      </a:lvl8pPr>
      <a:lvl9pPr marL="1446558" indent="-160729" algn="ctr" rtl="0" fontAlgn="base">
        <a:lnSpc>
          <a:spcPct val="120000"/>
        </a:lnSpc>
        <a:spcBef>
          <a:spcPts val="492"/>
        </a:spcBef>
        <a:spcAft>
          <a:spcPct val="0"/>
        </a:spcAft>
        <a:defRPr sz="2200">
          <a:solidFill>
            <a:srgbClr val="4D4E53"/>
          </a:solidFill>
          <a:latin typeface="+mn-lt"/>
          <a:ea typeface="+mn-ea"/>
          <a:cs typeface="+mn-cs"/>
          <a:sym typeface="Arial-BoldM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303" y="-128955"/>
            <a:ext cx="8151531" cy="848128"/>
          </a:xfrm>
        </p:spPr>
        <p:txBody>
          <a:bodyPr/>
          <a:lstStyle/>
          <a:p>
            <a:r>
              <a:rPr lang="en-GB" dirty="0" smtClean="0"/>
              <a:t>Central Portfolio</a:t>
            </a:r>
            <a:endParaRPr lang="en-GB" dirty="0"/>
          </a:p>
        </p:txBody>
      </p:sp>
      <p:sp>
        <p:nvSpPr>
          <p:cNvPr id="3" name="Content Placeholder 2"/>
          <p:cNvSpPr>
            <a:spLocks noGrp="1"/>
          </p:cNvSpPr>
          <p:nvPr>
            <p:ph idx="1"/>
          </p:nvPr>
        </p:nvSpPr>
        <p:spPr>
          <a:xfrm>
            <a:off x="380872" y="519167"/>
            <a:ext cx="8151531" cy="4883731"/>
          </a:xfrm>
        </p:spPr>
        <p:txBody>
          <a:bodyPr/>
          <a:lstStyle/>
          <a:p>
            <a:pPr marL="0" indent="0">
              <a:buNone/>
            </a:pPr>
            <a:r>
              <a:rPr lang="en-GB" sz="1800" b="0" dirty="0" smtClean="0"/>
              <a:t>A collection of council’s cross-cutting projects and programmes sponsored by Commissioning Group. The central portfolio will contribute to the delivery of the priorities set out in the Corporate Plan:</a:t>
            </a:r>
          </a:p>
          <a:p>
            <a:r>
              <a:rPr lang="en-GB" sz="1800" b="0" dirty="0" smtClean="0"/>
              <a:t>Fairness- </a:t>
            </a:r>
            <a:r>
              <a:rPr lang="en-GB" sz="1800" b="0" dirty="0"/>
              <a:t>the council must ‘get the basics right’ to let people get on with their </a:t>
            </a:r>
            <a:r>
              <a:rPr lang="en-GB" sz="1800" b="0" dirty="0" smtClean="0"/>
              <a:t>lives; the central portfolio aims to enable people to transact in more convenient ways and resolve issues promptly.</a:t>
            </a:r>
          </a:p>
          <a:p>
            <a:pPr lvl="0"/>
            <a:r>
              <a:rPr lang="en-GB" sz="1800" b="0" dirty="0" smtClean="0"/>
              <a:t>Responsibility- Barnet Council will develop a new relationships with residents that enables them to be </a:t>
            </a:r>
            <a:r>
              <a:rPr lang="en-GB" sz="1800" b="0" dirty="0" smtClean="0">
                <a:latin typeface="Arial" panose="020B0604020202020204" pitchFamily="34" charset="0"/>
                <a:ea typeface="Calibri"/>
                <a:cs typeface="Arial" panose="020B0604020202020204" pitchFamily="34" charset="0"/>
              </a:rPr>
              <a:t>more </a:t>
            </a:r>
            <a:r>
              <a:rPr lang="en-GB" sz="1800" b="0" dirty="0">
                <a:latin typeface="Arial" panose="020B0604020202020204" pitchFamily="34" charset="0"/>
                <a:ea typeface="Calibri"/>
                <a:cs typeface="Arial" panose="020B0604020202020204" pitchFamily="34" charset="0"/>
              </a:rPr>
              <a:t>independent and </a:t>
            </a:r>
            <a:r>
              <a:rPr lang="en-GB" sz="1800" b="0" dirty="0" smtClean="0">
                <a:latin typeface="Arial" panose="020B0604020202020204" pitchFamily="34" charset="0"/>
                <a:ea typeface="Calibri"/>
                <a:cs typeface="Arial" panose="020B0604020202020204" pitchFamily="34" charset="0"/>
              </a:rPr>
              <a:t>resilient and to take on greater responsibility in </a:t>
            </a:r>
            <a:r>
              <a:rPr lang="en-GB" sz="1800" b="0" dirty="0">
                <a:latin typeface="Arial" panose="020B0604020202020204" pitchFamily="34" charset="0"/>
                <a:ea typeface="Calibri"/>
                <a:cs typeface="Arial" panose="020B0604020202020204" pitchFamily="34" charset="0"/>
              </a:rPr>
              <a:t>their local </a:t>
            </a:r>
            <a:r>
              <a:rPr lang="en-GB" sz="1800" b="0" dirty="0" smtClean="0">
                <a:latin typeface="Arial" panose="020B0604020202020204" pitchFamily="34" charset="0"/>
                <a:ea typeface="Calibri"/>
                <a:cs typeface="Arial" panose="020B0604020202020204" pitchFamily="34" charset="0"/>
              </a:rPr>
              <a:t>areas. </a:t>
            </a:r>
            <a:endParaRPr lang="en-GB" sz="1800" b="0" dirty="0" smtClean="0"/>
          </a:p>
          <a:p>
            <a:pPr lvl="0"/>
            <a:r>
              <a:rPr lang="en-GB" sz="1800" b="0" dirty="0" smtClean="0"/>
              <a:t>Opportunity- Barnet will redesign services and deliver them differently to manage the rising demand on services. Local services will become more integrated, intuitive and efficient.</a:t>
            </a:r>
          </a:p>
          <a:p>
            <a:pPr lvl="0"/>
            <a:endParaRPr lang="en-GB" sz="1800" b="0" dirty="0" smtClean="0"/>
          </a:p>
          <a:p>
            <a:pPr marL="0" lvl="0" indent="0">
              <a:lnSpc>
                <a:spcPct val="115000"/>
              </a:lnSpc>
              <a:spcAft>
                <a:spcPts val="0"/>
              </a:spcAft>
              <a:buNone/>
            </a:pPr>
            <a:endParaRPr lang="en-GB" sz="1600" b="0" dirty="0">
              <a:latin typeface="Arial" panose="020B0604020202020204" pitchFamily="34" charset="0"/>
              <a:ea typeface="Calibri"/>
              <a:cs typeface="Arial" panose="020B0604020202020204" pitchFamily="34" charset="0"/>
            </a:endParaRPr>
          </a:p>
          <a:p>
            <a:pPr lvl="0"/>
            <a:endParaRPr lang="en-GB" sz="1600" b="0" dirty="0">
              <a:solidFill>
                <a:srgbClr val="FF0000"/>
              </a:solidFill>
            </a:endParaRPr>
          </a:p>
          <a:p>
            <a:pPr lvl="0"/>
            <a:endParaRPr lang="en-GB" sz="1600" b="0" dirty="0" smtClean="0"/>
          </a:p>
          <a:p>
            <a:pPr lvl="0"/>
            <a:endParaRPr lang="en-GB" sz="1600" b="0" dirty="0" smtClean="0"/>
          </a:p>
          <a:p>
            <a:endParaRPr lang="en-GB" sz="1600" b="0" i="1" dirty="0" smtClean="0"/>
          </a:p>
        </p:txBody>
      </p:sp>
    </p:spTree>
    <p:extLst>
      <p:ext uri="{BB962C8B-B14F-4D97-AF65-F5344CB8AC3E}">
        <p14:creationId xmlns:p14="http://schemas.microsoft.com/office/powerpoint/2010/main" val="229436881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303" y="-128955"/>
            <a:ext cx="8151531" cy="848128"/>
          </a:xfrm>
        </p:spPr>
        <p:txBody>
          <a:bodyPr/>
          <a:lstStyle/>
          <a:p>
            <a:r>
              <a:rPr lang="en-GB" dirty="0" smtClean="0"/>
              <a:t>Central Portfolio</a:t>
            </a:r>
            <a:endParaRPr lang="en-GB" dirty="0"/>
          </a:p>
        </p:txBody>
      </p:sp>
      <p:sp>
        <p:nvSpPr>
          <p:cNvPr id="3" name="Content Placeholder 2"/>
          <p:cNvSpPr>
            <a:spLocks noGrp="1"/>
          </p:cNvSpPr>
          <p:nvPr>
            <p:ph idx="1"/>
          </p:nvPr>
        </p:nvSpPr>
        <p:spPr>
          <a:xfrm>
            <a:off x="369150" y="495721"/>
            <a:ext cx="8151531" cy="4883731"/>
          </a:xfrm>
        </p:spPr>
        <p:txBody>
          <a:bodyPr/>
          <a:lstStyle/>
          <a:p>
            <a:pPr marL="0" indent="0">
              <a:buNone/>
            </a:pPr>
            <a:r>
              <a:rPr lang="en-GB" sz="2000" b="0" i="1" dirty="0" smtClean="0"/>
              <a:t>The portfolio consists of:</a:t>
            </a:r>
          </a:p>
          <a:p>
            <a:r>
              <a:rPr lang="en-GB" sz="2000" dirty="0" smtClean="0"/>
              <a:t>Smarter Working</a:t>
            </a:r>
          </a:p>
          <a:p>
            <a:r>
              <a:rPr lang="en-GB" sz="2000" dirty="0" smtClean="0"/>
              <a:t>Colindale </a:t>
            </a:r>
            <a:r>
              <a:rPr lang="en-GB" sz="2000" dirty="0" smtClean="0"/>
              <a:t>HQ</a:t>
            </a:r>
          </a:p>
          <a:p>
            <a:r>
              <a:rPr lang="en-GB" sz="2000" dirty="0" smtClean="0"/>
              <a:t>Unified Reward</a:t>
            </a:r>
            <a:endParaRPr lang="en-GB" sz="2000" dirty="0" smtClean="0"/>
          </a:p>
          <a:p>
            <a:r>
              <a:rPr lang="en-GB" sz="2000" dirty="0" smtClean="0"/>
              <a:t>ICT strategy</a:t>
            </a:r>
          </a:p>
          <a:p>
            <a:r>
              <a:rPr lang="en-GB" sz="2000" dirty="0" smtClean="0"/>
              <a:t>Customer Access Strategy</a:t>
            </a:r>
          </a:p>
          <a:p>
            <a:r>
              <a:rPr lang="en-GB" sz="2000" dirty="0" smtClean="0"/>
              <a:t>Community Participation </a:t>
            </a:r>
          </a:p>
          <a:p>
            <a:pPr marL="311333" lvl="2" indent="0">
              <a:buNone/>
            </a:pPr>
            <a:endParaRPr lang="en-GB" sz="1400" b="0" dirty="0"/>
          </a:p>
          <a:p>
            <a:pPr lvl="2"/>
            <a:endParaRPr lang="en-GB" b="0" i="1" dirty="0"/>
          </a:p>
        </p:txBody>
      </p:sp>
    </p:spTree>
    <p:extLst>
      <p:ext uri="{BB962C8B-B14F-4D97-AF65-F5344CB8AC3E}">
        <p14:creationId xmlns:p14="http://schemas.microsoft.com/office/powerpoint/2010/main" val="10901072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303" y="-128955"/>
            <a:ext cx="8151531" cy="848128"/>
          </a:xfrm>
        </p:spPr>
        <p:txBody>
          <a:bodyPr/>
          <a:lstStyle/>
          <a:p>
            <a:r>
              <a:rPr lang="en-GB" dirty="0"/>
              <a:t>Smarter Working and Colindale HQ</a:t>
            </a:r>
          </a:p>
        </p:txBody>
      </p:sp>
      <p:sp>
        <p:nvSpPr>
          <p:cNvPr id="3" name="Content Placeholder 2"/>
          <p:cNvSpPr>
            <a:spLocks noGrp="1"/>
          </p:cNvSpPr>
          <p:nvPr>
            <p:ph idx="1"/>
          </p:nvPr>
        </p:nvSpPr>
        <p:spPr>
          <a:xfrm>
            <a:off x="205027" y="730183"/>
            <a:ext cx="8151531" cy="4883731"/>
          </a:xfrm>
        </p:spPr>
        <p:txBody>
          <a:bodyPr/>
          <a:lstStyle/>
          <a:p>
            <a:pPr lvl="2"/>
            <a:r>
              <a:rPr lang="en-GB" sz="1600" b="0" dirty="0" smtClean="0"/>
              <a:t>The </a:t>
            </a:r>
            <a:r>
              <a:rPr lang="en-GB" sz="1600" b="0" dirty="0" smtClean="0"/>
              <a:t>Smarter Working group aims to ensure </a:t>
            </a:r>
            <a:r>
              <a:rPr lang="en-GB" sz="1600" b="0" dirty="0"/>
              <a:t>London Borough of Barnet </a:t>
            </a:r>
            <a:r>
              <a:rPr lang="en-GB" sz="1600" b="0" dirty="0" smtClean="0"/>
              <a:t>(LBB) council offices are an attractive place to work, the </a:t>
            </a:r>
            <a:r>
              <a:rPr lang="en-GB" sz="1600" b="0" dirty="0"/>
              <a:t>right </a:t>
            </a:r>
            <a:r>
              <a:rPr lang="en-GB" sz="1600" b="0" dirty="0" smtClean="0"/>
              <a:t>size and offer flexible working practices</a:t>
            </a:r>
          </a:p>
          <a:p>
            <a:pPr lvl="2"/>
            <a:r>
              <a:rPr lang="en-GB" sz="1600" b="0" dirty="0" smtClean="0"/>
              <a:t>Staff will be able to access </a:t>
            </a:r>
            <a:r>
              <a:rPr lang="en-GB" sz="1600" b="0" dirty="0"/>
              <a:t>the </a:t>
            </a:r>
            <a:r>
              <a:rPr lang="en-GB" sz="1600" b="0" dirty="0" smtClean="0"/>
              <a:t>information </a:t>
            </a:r>
            <a:r>
              <a:rPr lang="en-GB" sz="1600" b="0" dirty="0"/>
              <a:t>they need - via efficient information systems and devices </a:t>
            </a:r>
          </a:p>
          <a:p>
            <a:pPr lvl="2"/>
            <a:r>
              <a:rPr lang="en-GB" sz="1600" b="0" dirty="0" smtClean="0"/>
              <a:t>The programme will encourage effective </a:t>
            </a:r>
            <a:r>
              <a:rPr lang="en-GB" sz="1600" b="0" dirty="0"/>
              <a:t>partnership working, facilitated by systems and </a:t>
            </a:r>
            <a:r>
              <a:rPr lang="en-GB" sz="1600" b="0" dirty="0" smtClean="0"/>
              <a:t>environments, and </a:t>
            </a:r>
            <a:r>
              <a:rPr lang="en-GB" sz="1600" b="0" dirty="0"/>
              <a:t>a</a:t>
            </a:r>
            <a:r>
              <a:rPr lang="en-GB" sz="1600" b="0" dirty="0" smtClean="0"/>
              <a:t>llow staff </a:t>
            </a:r>
            <a:r>
              <a:rPr lang="en-GB" sz="1600" b="0" dirty="0"/>
              <a:t>to dedicate more time to frontline services</a:t>
            </a:r>
          </a:p>
          <a:p>
            <a:pPr lvl="2"/>
            <a:r>
              <a:rPr lang="en-GB" sz="1600" b="0" dirty="0" smtClean="0"/>
              <a:t>Colindale HQ project will deliver the vision of the Smarter Working group </a:t>
            </a:r>
            <a:endParaRPr lang="en-GB" sz="1600" b="0" dirty="0"/>
          </a:p>
          <a:p>
            <a:pPr lvl="2"/>
            <a:r>
              <a:rPr lang="en-GB" sz="1600" b="0" dirty="0" smtClean="0"/>
              <a:t>A new office building will be completed by 2017 which will vastly improve the Council’s working environment leading to greater productivity</a:t>
            </a:r>
          </a:p>
        </p:txBody>
      </p:sp>
    </p:spTree>
    <p:extLst>
      <p:ext uri="{BB962C8B-B14F-4D97-AF65-F5344CB8AC3E}">
        <p14:creationId xmlns:p14="http://schemas.microsoft.com/office/powerpoint/2010/main" val="268566876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303" y="-128955"/>
            <a:ext cx="8151531" cy="848128"/>
          </a:xfrm>
        </p:spPr>
        <p:txBody>
          <a:bodyPr/>
          <a:lstStyle/>
          <a:p>
            <a:r>
              <a:rPr lang="en-GB" dirty="0" smtClean="0"/>
              <a:t>Unified Reward</a:t>
            </a:r>
            <a:endParaRPr lang="en-GB" dirty="0"/>
          </a:p>
        </p:txBody>
      </p:sp>
      <p:sp>
        <p:nvSpPr>
          <p:cNvPr id="3" name="Content Placeholder 2"/>
          <p:cNvSpPr>
            <a:spLocks noGrp="1"/>
          </p:cNvSpPr>
          <p:nvPr>
            <p:ph idx="1"/>
          </p:nvPr>
        </p:nvSpPr>
        <p:spPr>
          <a:xfrm>
            <a:off x="263643" y="648121"/>
            <a:ext cx="8151531" cy="4883731"/>
          </a:xfrm>
        </p:spPr>
        <p:txBody>
          <a:bodyPr/>
          <a:lstStyle/>
          <a:p>
            <a:pPr lvl="2">
              <a:spcAft>
                <a:spcPts val="0"/>
              </a:spcAft>
            </a:pPr>
            <a:r>
              <a:rPr lang="en-GB" sz="1600" b="0" dirty="0" smtClean="0">
                <a:latin typeface="Arial" panose="020B0604020202020204" pitchFamily="34" charset="0"/>
                <a:ea typeface="Calibri"/>
                <a:cs typeface="Arial" panose="020B0604020202020204" pitchFamily="34" charset="0"/>
              </a:rPr>
              <a:t>In the context of Colindale HQ and Smarter Working, Barnet is </a:t>
            </a:r>
            <a:r>
              <a:rPr lang="en-GB" sz="1600" b="0" dirty="0">
                <a:latin typeface="Arial" panose="020B0604020202020204" pitchFamily="34" charset="0"/>
                <a:ea typeface="Calibri"/>
                <a:cs typeface="Arial" panose="020B0604020202020204" pitchFamily="34" charset="0"/>
              </a:rPr>
              <a:t>changing how we deliver </a:t>
            </a:r>
            <a:r>
              <a:rPr lang="en-GB" sz="1600" b="0" dirty="0" smtClean="0">
                <a:latin typeface="Arial" panose="020B0604020202020204" pitchFamily="34" charset="0"/>
                <a:ea typeface="Calibri"/>
                <a:cs typeface="Arial" panose="020B0604020202020204" pitchFamily="34" charset="0"/>
              </a:rPr>
              <a:t>services, changing </a:t>
            </a:r>
            <a:r>
              <a:rPr lang="en-GB" sz="1600" b="0" dirty="0">
                <a:latin typeface="Arial" panose="020B0604020202020204" pitchFamily="34" charset="0"/>
                <a:ea typeface="Calibri"/>
                <a:cs typeface="Arial" panose="020B0604020202020204" pitchFamily="34" charset="0"/>
              </a:rPr>
              <a:t>where we </a:t>
            </a:r>
            <a:r>
              <a:rPr lang="en-GB" sz="1600" b="0" dirty="0" smtClean="0">
                <a:latin typeface="Arial" panose="020B0604020202020204" pitchFamily="34" charset="0"/>
                <a:ea typeface="Calibri"/>
                <a:cs typeface="Arial" panose="020B0604020202020204" pitchFamily="34" charset="0"/>
              </a:rPr>
              <a:t>work, </a:t>
            </a:r>
            <a:r>
              <a:rPr lang="en-GB" sz="1600" b="0" dirty="0">
                <a:latin typeface="Arial" panose="020B0604020202020204" pitchFamily="34" charset="0"/>
                <a:ea typeface="Calibri"/>
                <a:cs typeface="Arial" panose="020B0604020202020204" pitchFamily="34" charset="0"/>
              </a:rPr>
              <a:t>and we are changing how we </a:t>
            </a:r>
            <a:r>
              <a:rPr lang="en-GB" sz="1600" b="0" dirty="0" smtClean="0">
                <a:latin typeface="Arial" panose="020B0604020202020204" pitchFamily="34" charset="0"/>
                <a:ea typeface="Calibri"/>
                <a:cs typeface="Arial" panose="020B0604020202020204" pitchFamily="34" charset="0"/>
              </a:rPr>
              <a:t>work.</a:t>
            </a:r>
          </a:p>
          <a:p>
            <a:pPr lvl="2">
              <a:spcAft>
                <a:spcPts val="0"/>
              </a:spcAft>
            </a:pPr>
            <a:r>
              <a:rPr lang="en-GB" sz="1600" b="0" dirty="0" smtClean="0">
                <a:latin typeface="Arial" panose="020B0604020202020204" pitchFamily="34" charset="0"/>
                <a:ea typeface="Calibri"/>
                <a:cs typeface="Arial" panose="020B0604020202020204" pitchFamily="34" charset="0"/>
              </a:rPr>
              <a:t>Through the Unified Reward project, the </a:t>
            </a:r>
            <a:r>
              <a:rPr lang="en-GB" sz="1600" b="0" dirty="0">
                <a:latin typeface="Arial" panose="020B0604020202020204" pitchFamily="34" charset="0"/>
                <a:ea typeface="Calibri"/>
                <a:cs typeface="Arial" panose="020B0604020202020204" pitchFamily="34" charset="0"/>
              </a:rPr>
              <a:t>Council aims to make sure that the offer is right, both in terms of pay and conditions, and in terms of the benefits that are offered to staff as part of the aim to become an employer of choice for local government </a:t>
            </a:r>
            <a:r>
              <a:rPr lang="en-GB" sz="1600" b="0" dirty="0" smtClean="0">
                <a:latin typeface="Arial" panose="020B0604020202020204" pitchFamily="34" charset="0"/>
                <a:ea typeface="Calibri"/>
                <a:cs typeface="Arial" panose="020B0604020202020204" pitchFamily="34" charset="0"/>
              </a:rPr>
              <a:t>professionals</a:t>
            </a:r>
          </a:p>
          <a:p>
            <a:pPr lvl="2">
              <a:spcAft>
                <a:spcPts val="0"/>
              </a:spcAft>
            </a:pPr>
            <a:r>
              <a:rPr lang="en-GB" sz="1600" b="0" dirty="0">
                <a:latin typeface="Arial" panose="020B0604020202020204" pitchFamily="34" charset="0"/>
                <a:ea typeface="Calibri"/>
                <a:cs typeface="Arial" panose="020B0604020202020204" pitchFamily="34" charset="0"/>
              </a:rPr>
              <a:t>Unified Reward is part of positioning LBB to be able to deliver this bigger change and is about more than streamlining our pay, terms and conditions</a:t>
            </a:r>
            <a:r>
              <a:rPr lang="en-GB" sz="1600" b="0" dirty="0" smtClean="0">
                <a:latin typeface="Arial" panose="020B0604020202020204" pitchFamily="34" charset="0"/>
                <a:ea typeface="Calibri"/>
                <a:cs typeface="Arial" panose="020B0604020202020204" pitchFamily="34" charset="0"/>
              </a:rPr>
              <a:t>.</a:t>
            </a:r>
            <a:endParaRPr lang="en-GB" sz="1600" b="0" dirty="0">
              <a:latin typeface="Arial" panose="020B0604020202020204" pitchFamily="34" charset="0"/>
              <a:ea typeface="Calibri"/>
              <a:cs typeface="Arial" panose="020B0604020202020204" pitchFamily="34" charset="0"/>
            </a:endParaRPr>
          </a:p>
          <a:p>
            <a:pPr lvl="2">
              <a:spcAft>
                <a:spcPts val="0"/>
              </a:spcAft>
            </a:pPr>
            <a:r>
              <a:rPr lang="en-GB" sz="1600" b="0" dirty="0">
                <a:latin typeface="Arial" panose="020B0604020202020204" pitchFamily="34" charset="0"/>
                <a:ea typeface="Calibri"/>
                <a:cs typeface="Arial" panose="020B0604020202020204" pitchFamily="34" charset="0"/>
              </a:rPr>
              <a:t>Ultimately, the objective of Unified Reward is to ensure that </a:t>
            </a:r>
            <a:r>
              <a:rPr lang="en-GB" sz="1600" b="0" dirty="0" smtClean="0">
                <a:latin typeface="Arial" panose="020B0604020202020204" pitchFamily="34" charset="0"/>
                <a:ea typeface="Calibri"/>
                <a:cs typeface="Arial" panose="020B0604020202020204" pitchFamily="34" charset="0"/>
              </a:rPr>
              <a:t>LBB </a:t>
            </a:r>
            <a:r>
              <a:rPr lang="en-GB" sz="1600" b="0" dirty="0">
                <a:latin typeface="Arial" panose="020B0604020202020204" pitchFamily="34" charset="0"/>
                <a:ea typeface="Calibri"/>
                <a:cs typeface="Arial" panose="020B0604020202020204" pitchFamily="34" charset="0"/>
              </a:rPr>
              <a:t>are able to provide a fair deal to </a:t>
            </a:r>
            <a:r>
              <a:rPr lang="en-GB" sz="1600" b="0" dirty="0" smtClean="0">
                <a:latin typeface="Arial" panose="020B0604020202020204" pitchFamily="34" charset="0"/>
                <a:ea typeface="Calibri"/>
                <a:cs typeface="Arial" panose="020B0604020202020204" pitchFamily="34" charset="0"/>
              </a:rPr>
              <a:t>staff </a:t>
            </a:r>
            <a:r>
              <a:rPr lang="en-GB" sz="1600" b="0" dirty="0">
                <a:latin typeface="Arial" panose="020B0604020202020204" pitchFamily="34" charset="0"/>
                <a:ea typeface="Calibri"/>
                <a:cs typeface="Arial" panose="020B0604020202020204" pitchFamily="34" charset="0"/>
              </a:rPr>
              <a:t>in the years ahead, to ensure that staff are appropriately rewarded and also to allow us to attract and retain excellent staff in what is an increasingly competitive labour market. </a:t>
            </a:r>
            <a:endParaRPr lang="en-GB" sz="1600" b="0" dirty="0" smtClean="0">
              <a:latin typeface="Arial" panose="020B0604020202020204" pitchFamily="34" charset="0"/>
              <a:ea typeface="Calibri"/>
              <a:cs typeface="Arial" panose="020B0604020202020204" pitchFamily="34" charset="0"/>
            </a:endParaRPr>
          </a:p>
          <a:p>
            <a:pPr lvl="2">
              <a:spcAft>
                <a:spcPts val="0"/>
              </a:spcAft>
            </a:pPr>
            <a:r>
              <a:rPr lang="en-GB" sz="1600" b="0" dirty="0" smtClean="0">
                <a:latin typeface="Arial" panose="020B0604020202020204" pitchFamily="34" charset="0"/>
                <a:ea typeface="Calibri"/>
                <a:cs typeface="Arial" panose="020B0604020202020204" pitchFamily="34" charset="0"/>
              </a:rPr>
              <a:t>This will include the introduction of </a:t>
            </a:r>
            <a:r>
              <a:rPr lang="en-GB" sz="1600" b="0" dirty="0">
                <a:latin typeface="Arial" panose="020B0604020202020204" pitchFamily="34" charset="0"/>
                <a:ea typeface="Calibri"/>
                <a:cs typeface="Arial" panose="020B0604020202020204" pitchFamily="34" charset="0"/>
              </a:rPr>
              <a:t>a system where performance is rewarded. Through Unified Reward, </a:t>
            </a:r>
            <a:r>
              <a:rPr lang="en-GB" sz="1600" b="0" dirty="0" smtClean="0">
                <a:latin typeface="Arial" panose="020B0604020202020204" pitchFamily="34" charset="0"/>
                <a:ea typeface="Calibri"/>
                <a:cs typeface="Arial" panose="020B0604020202020204" pitchFamily="34" charset="0"/>
              </a:rPr>
              <a:t>staff will be better supported </a:t>
            </a:r>
            <a:r>
              <a:rPr lang="en-GB" sz="1600" b="0" dirty="0">
                <a:latin typeface="Arial" panose="020B0604020202020204" pitchFamily="34" charset="0"/>
                <a:ea typeface="Calibri"/>
                <a:cs typeface="Arial" panose="020B0604020202020204" pitchFamily="34" charset="0"/>
              </a:rPr>
              <a:t>to deliver for residents, in return for high performance and commitment</a:t>
            </a:r>
            <a:r>
              <a:rPr lang="en-GB" sz="1600" b="0" dirty="0" smtClean="0">
                <a:latin typeface="Arial" panose="020B0604020202020204" pitchFamily="34" charset="0"/>
                <a:ea typeface="Calibri"/>
                <a:cs typeface="Arial" panose="020B0604020202020204" pitchFamily="34" charset="0"/>
              </a:rPr>
              <a:t>.</a:t>
            </a:r>
            <a:endParaRPr lang="en-GB" sz="1600" b="0" dirty="0" smtClean="0">
              <a:latin typeface="Arial" panose="020B0604020202020204" pitchFamily="34" charset="0"/>
              <a:cs typeface="Arial" panose="020B0604020202020204" pitchFamily="34" charset="0"/>
            </a:endParaRPr>
          </a:p>
          <a:p>
            <a:pPr lvl="2"/>
            <a:endParaRPr lang="en-GB" b="0" i="1" dirty="0"/>
          </a:p>
        </p:txBody>
      </p:sp>
    </p:spTree>
    <p:extLst>
      <p:ext uri="{BB962C8B-B14F-4D97-AF65-F5344CB8AC3E}">
        <p14:creationId xmlns:p14="http://schemas.microsoft.com/office/powerpoint/2010/main" val="119031440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303" y="-128956"/>
            <a:ext cx="9103097" cy="1723294"/>
          </a:xfrm>
        </p:spPr>
        <p:txBody>
          <a:bodyPr/>
          <a:lstStyle/>
          <a:p>
            <a:r>
              <a:rPr lang="en-GB" dirty="0"/>
              <a:t>Customer </a:t>
            </a:r>
            <a:r>
              <a:rPr lang="en-GB" dirty="0" smtClean="0"/>
              <a:t>Access, </a:t>
            </a:r>
            <a:r>
              <a:rPr lang="en-GB" dirty="0"/>
              <a:t>Community </a:t>
            </a:r>
            <a:r>
              <a:rPr lang="en-GB" dirty="0" smtClean="0"/>
              <a:t>Participation &amp; ICT Strategies</a:t>
            </a:r>
            <a:r>
              <a:rPr lang="en-GB" dirty="0"/>
              <a:t/>
            </a:r>
            <a:br>
              <a:rPr lang="en-GB" dirty="0"/>
            </a:br>
            <a:endParaRPr lang="en-GB" dirty="0"/>
          </a:p>
        </p:txBody>
      </p:sp>
      <p:sp>
        <p:nvSpPr>
          <p:cNvPr id="3" name="Content Placeholder 2"/>
          <p:cNvSpPr>
            <a:spLocks noGrp="1"/>
          </p:cNvSpPr>
          <p:nvPr>
            <p:ph idx="1"/>
          </p:nvPr>
        </p:nvSpPr>
        <p:spPr>
          <a:xfrm>
            <a:off x="333981" y="870860"/>
            <a:ext cx="8151531" cy="4883731"/>
          </a:xfrm>
        </p:spPr>
        <p:txBody>
          <a:bodyPr/>
          <a:lstStyle/>
          <a:p>
            <a:pPr marL="0" indent="0">
              <a:buNone/>
            </a:pPr>
            <a:r>
              <a:rPr lang="en-GB" sz="1700" dirty="0" smtClean="0"/>
              <a:t>Customer Access Strategy</a:t>
            </a:r>
          </a:p>
          <a:p>
            <a:pPr lvl="2"/>
            <a:r>
              <a:rPr lang="en-GB" sz="1600" b="0" dirty="0" smtClean="0"/>
              <a:t>This </a:t>
            </a:r>
            <a:r>
              <a:rPr lang="en-GB" sz="1600" b="0" dirty="0" smtClean="0"/>
              <a:t>strategy will deliver the </a:t>
            </a:r>
            <a:r>
              <a:rPr lang="en-GB" sz="1600" b="0" dirty="0"/>
              <a:t>vision for customer services </a:t>
            </a:r>
            <a:r>
              <a:rPr lang="en-GB" sz="1600" b="0" dirty="0" smtClean="0"/>
              <a:t>through ensuring LBB becomes ‘digital </a:t>
            </a:r>
            <a:r>
              <a:rPr lang="en-GB" sz="1600" b="0" dirty="0"/>
              <a:t>by </a:t>
            </a:r>
            <a:r>
              <a:rPr lang="en-GB" sz="1600" b="0" dirty="0" smtClean="0"/>
              <a:t>default’</a:t>
            </a:r>
          </a:p>
          <a:p>
            <a:pPr lvl="2"/>
            <a:r>
              <a:rPr lang="en-GB" sz="1600" b="0" dirty="0" smtClean="0"/>
              <a:t>The vision for customer services in 2020 is fast efficient resolution at earliest point and a high </a:t>
            </a:r>
            <a:r>
              <a:rPr lang="en-GB" sz="1600" b="0" dirty="0"/>
              <a:t>quality personalised </a:t>
            </a:r>
            <a:r>
              <a:rPr lang="en-GB" sz="1600" b="0" dirty="0" smtClean="0"/>
              <a:t>service </a:t>
            </a:r>
            <a:endParaRPr lang="en-GB" sz="1600" b="0" dirty="0"/>
          </a:p>
          <a:p>
            <a:pPr lvl="2"/>
            <a:r>
              <a:rPr lang="en-GB" sz="1600" b="0" dirty="0" smtClean="0"/>
              <a:t>Ensure customers </a:t>
            </a:r>
            <a:r>
              <a:rPr lang="en-GB" sz="1600" b="0" dirty="0"/>
              <a:t>are connected to the community, not just council </a:t>
            </a:r>
            <a:r>
              <a:rPr lang="en-GB" sz="1600" b="0" dirty="0" smtClean="0"/>
              <a:t>services</a:t>
            </a:r>
          </a:p>
          <a:p>
            <a:pPr marL="0" indent="0">
              <a:buNone/>
            </a:pPr>
            <a:r>
              <a:rPr lang="en-GB" sz="1700" dirty="0"/>
              <a:t>Community </a:t>
            </a:r>
            <a:r>
              <a:rPr lang="en-GB" sz="1700" dirty="0" smtClean="0"/>
              <a:t>Participation Strategy</a:t>
            </a:r>
            <a:endParaRPr lang="en-GB" sz="1700" dirty="0"/>
          </a:p>
          <a:p>
            <a:pPr lvl="2"/>
            <a:r>
              <a:rPr lang="en-GB" sz="1600" b="0" dirty="0" smtClean="0"/>
              <a:t>Outcomes of the strategy are to enable </a:t>
            </a:r>
            <a:r>
              <a:rPr lang="en-GB" sz="1600" b="0" dirty="0"/>
              <a:t>residents and community groups </a:t>
            </a:r>
            <a:r>
              <a:rPr lang="en-GB" sz="1600" b="0" dirty="0" smtClean="0"/>
              <a:t>to </a:t>
            </a:r>
            <a:r>
              <a:rPr lang="en-GB" sz="1600" b="0" dirty="0"/>
              <a:t>be more independent and resilient; </a:t>
            </a:r>
            <a:r>
              <a:rPr lang="en-GB" sz="1600" b="0" dirty="0" smtClean="0"/>
              <a:t>and able to </a:t>
            </a:r>
            <a:r>
              <a:rPr lang="en-GB" sz="1600" b="0" dirty="0"/>
              <a:t>take on more responsibility for their local areas. </a:t>
            </a:r>
            <a:endParaRPr lang="en-GB" sz="1600" b="0" dirty="0" smtClean="0"/>
          </a:p>
          <a:p>
            <a:pPr lvl="2"/>
            <a:r>
              <a:rPr lang="en-GB" sz="1600" b="0" dirty="0" smtClean="0"/>
              <a:t>The project will improve information available to local communities, strengthen place based commissioning at neighbourhood level and strengthen the relationship between the voluntary community sector and the council</a:t>
            </a:r>
            <a:endParaRPr lang="en-GB" sz="1600" b="0" dirty="0"/>
          </a:p>
          <a:p>
            <a:pPr marL="0" indent="0">
              <a:buNone/>
            </a:pPr>
            <a:r>
              <a:rPr lang="en-GB" sz="1700" dirty="0"/>
              <a:t>ICT strategy</a:t>
            </a:r>
          </a:p>
          <a:p>
            <a:pPr lvl="2"/>
            <a:r>
              <a:rPr lang="en-GB" sz="1600" b="0" dirty="0"/>
              <a:t>The strategy aims to embed a mobile and flexible ICT infrastructure that is integrated, secure and reliable and encourages partnership working and sharing</a:t>
            </a:r>
          </a:p>
          <a:p>
            <a:pPr marL="311333" lvl="2" indent="0">
              <a:buNone/>
            </a:pPr>
            <a:endParaRPr lang="en-GB" sz="1800" b="0" dirty="0" smtClean="0"/>
          </a:p>
          <a:p>
            <a:pPr lvl="2"/>
            <a:endParaRPr lang="en-GB" b="0" i="1" dirty="0" smtClean="0"/>
          </a:p>
          <a:p>
            <a:pPr lvl="2"/>
            <a:endParaRPr lang="en-GB" b="0" i="1" dirty="0"/>
          </a:p>
        </p:txBody>
      </p:sp>
    </p:spTree>
    <p:extLst>
      <p:ext uri="{BB962C8B-B14F-4D97-AF65-F5344CB8AC3E}">
        <p14:creationId xmlns:p14="http://schemas.microsoft.com/office/powerpoint/2010/main" val="259416778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arnet Introdution">
  <a:themeElements>
    <a:clrScheme name="">
      <a:dk1>
        <a:srgbClr val="636363"/>
      </a:dk1>
      <a:lt1>
        <a:srgbClr val="FFFFFF"/>
      </a:lt1>
      <a:dk2>
        <a:srgbClr val="000000"/>
      </a:dk2>
      <a:lt2>
        <a:srgbClr val="808080"/>
      </a:lt2>
      <a:accent1>
        <a:srgbClr val="8EAE20"/>
      </a:accent1>
      <a:accent2>
        <a:srgbClr val="333399"/>
      </a:accent2>
      <a:accent3>
        <a:srgbClr val="FFFFFF"/>
      </a:accent3>
      <a:accent4>
        <a:srgbClr val="535353"/>
      </a:accent4>
      <a:accent5>
        <a:srgbClr val="C6D3AB"/>
      </a:accent5>
      <a:accent6>
        <a:srgbClr val="2D2D8A"/>
      </a:accent6>
      <a:hlink>
        <a:srgbClr val="009999"/>
      </a:hlink>
      <a:folHlink>
        <a:srgbClr val="99CC00"/>
      </a:folHlink>
    </a:clrScheme>
    <a:fontScheme name="Barnet Introdution">
      <a:majorFont>
        <a:latin typeface="Georgia-Bold"/>
        <a:ea typeface="ヒラギノ明朝 ProN W6"/>
        <a:cs typeface="ヒラギノ明朝 ProN W6"/>
      </a:majorFont>
      <a:minorFont>
        <a:latin typeface="Arial-BoldMT"/>
        <a:ea typeface="ヒラギノ角ゴ ProN W6"/>
        <a:cs typeface="ヒラギノ角ゴ ProN W6"/>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8EAE20"/>
        </a:solidFill>
        <a:ln w="12700" cap="flat" cmpd="sng" algn="ctr">
          <a:solidFill>
            <a:srgbClr val="63636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a:ln>
              <a:noFill/>
            </a:ln>
            <a:solidFill>
              <a:srgbClr val="636363"/>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8EAE20"/>
        </a:solidFill>
        <a:ln w="12700" cap="flat" cmpd="sng" algn="ctr">
          <a:solidFill>
            <a:srgbClr val="63636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a:ln>
              <a:noFill/>
            </a:ln>
            <a:solidFill>
              <a:srgbClr val="636363"/>
            </a:solidFill>
            <a:effectLst/>
            <a:latin typeface="Arial" charset="0"/>
            <a:ea typeface="ヒラギノ角ゴ ProN W3" charset="0"/>
            <a:cs typeface="ヒラギノ角ゴ ProN W3" charset="0"/>
            <a:sym typeface="Arial" charset="0"/>
          </a:defRPr>
        </a:defPPr>
      </a:lstStyle>
    </a:lnDef>
  </a:objectDefaults>
  <a:extraClrSchemeLst>
    <a:extraClrScheme>
      <a:clrScheme name="Barnet Introdu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13938</TotalTime>
  <Words>564</Words>
  <Application>Microsoft Office PowerPoint</Application>
  <PresentationFormat>On-screen Show (4:3)</PresentationFormat>
  <Paragraphs>40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Barnet Introdution</vt:lpstr>
      <vt:lpstr>Central Portfolio</vt:lpstr>
      <vt:lpstr>Central Portfolio</vt:lpstr>
      <vt:lpstr>Smarter Working and Colindale HQ</vt:lpstr>
      <vt:lpstr>Unified Reward</vt:lpstr>
      <vt:lpstr>Customer Access, Community Participation &amp; ICT Strategies </vt:lpstr>
    </vt:vector>
  </TitlesOfParts>
  <Company>Capita Business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Gemma Townsend</dc:creator>
  <cp:lastModifiedBy>Benedicta Russell</cp:lastModifiedBy>
  <cp:revision>478</cp:revision>
  <dcterms:created xsi:type="dcterms:W3CDTF">2015-01-13T15:17:55Z</dcterms:created>
  <dcterms:modified xsi:type="dcterms:W3CDTF">2015-12-01T09:55:10Z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-2127504470</vt:i4>
  </property>
  <property fmtid="{D5CDD505-2E9C-101B-9397-08002B2CF9AE}" pid="3" name="_NewReviewCycle">
    <vt:lpwstr/>
  </property>
  <property fmtid="{D5CDD505-2E9C-101B-9397-08002B2CF9AE}" pid="4" name="_EmailSubject">
    <vt:lpwstr>Central portfolio</vt:lpwstr>
  </property>
  <property fmtid="{D5CDD505-2E9C-101B-9397-08002B2CF9AE}" pid="5" name="_AuthorEmail">
    <vt:lpwstr>Tom.Pike@barnet.gov.uk</vt:lpwstr>
  </property>
  <property fmtid="{D5CDD505-2E9C-101B-9397-08002B2CF9AE}" pid="6" name="_AuthorEmailDisplayName">
    <vt:lpwstr>Pike, Tom</vt:lpwstr>
  </property>
</Properties>
</file>